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89" r:id="rId3"/>
    <p:sldMasterId id="2147483702" r:id="rId4"/>
  </p:sldMasterIdLst>
  <p:notesMasterIdLst>
    <p:notesMasterId r:id="rId21"/>
  </p:notesMasterIdLst>
  <p:sldIdLst>
    <p:sldId id="257" r:id="rId5"/>
    <p:sldId id="258" r:id="rId6"/>
    <p:sldId id="259" r:id="rId7"/>
    <p:sldId id="260" r:id="rId8"/>
    <p:sldId id="261" r:id="rId9"/>
    <p:sldId id="262" r:id="rId10"/>
    <p:sldId id="263" r:id="rId11"/>
    <p:sldId id="264" r:id="rId12"/>
    <p:sldId id="265" r:id="rId13"/>
    <p:sldId id="266" r:id="rId14"/>
    <p:sldId id="267" r:id="rId15"/>
    <p:sldId id="273" r:id="rId16"/>
    <p:sldId id="271" r:id="rId17"/>
    <p:sldId id="272" r:id="rId18"/>
    <p:sldId id="268" r:id="rId19"/>
    <p:sldId id="26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78" y="-12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48D424-23B4-4687-8AA5-7C4CF6A0A543}" type="datetimeFigureOut">
              <a:rPr lang="en-US" smtClean="0"/>
              <a:t>5/27/2015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6E36E7-B6AF-4822-B807-5AF9F778A715}" type="slidenum">
              <a:rPr lang="en-US" smtClean="0"/>
              <a:t>‹#›</a:t>
            </a:fld>
            <a:endParaRPr lang="en-US"/>
          </a:p>
        </p:txBody>
      </p:sp>
    </p:spTree>
    <p:extLst>
      <p:ext uri="{BB962C8B-B14F-4D97-AF65-F5344CB8AC3E}">
        <p14:creationId xmlns:p14="http://schemas.microsoft.com/office/powerpoint/2010/main" val="406881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lvl1pPr defTabSz="905343" eaLnBrk="0" hangingPunct="0">
              <a:defRPr>
                <a:solidFill>
                  <a:schemeClr val="tx1"/>
                </a:solidFill>
                <a:latin typeface="Arial" charset="0"/>
              </a:defRPr>
            </a:lvl1pPr>
            <a:lvl2pPr marL="702654" indent="-270251" defTabSz="905343" eaLnBrk="0" hangingPunct="0">
              <a:defRPr>
                <a:solidFill>
                  <a:schemeClr val="tx1"/>
                </a:solidFill>
                <a:latin typeface="Arial" charset="0"/>
              </a:defRPr>
            </a:lvl2pPr>
            <a:lvl3pPr marL="1081006" indent="-216202" defTabSz="905343" eaLnBrk="0" hangingPunct="0">
              <a:defRPr>
                <a:solidFill>
                  <a:schemeClr val="tx1"/>
                </a:solidFill>
                <a:latin typeface="Arial" charset="0"/>
              </a:defRPr>
            </a:lvl3pPr>
            <a:lvl4pPr marL="1513408" indent="-216202" defTabSz="905343" eaLnBrk="0" hangingPunct="0">
              <a:defRPr>
                <a:solidFill>
                  <a:schemeClr val="tx1"/>
                </a:solidFill>
                <a:latin typeface="Arial" charset="0"/>
              </a:defRPr>
            </a:lvl4pPr>
            <a:lvl5pPr marL="1945810" indent="-216202" defTabSz="905343" eaLnBrk="0" hangingPunct="0">
              <a:defRPr>
                <a:solidFill>
                  <a:schemeClr val="tx1"/>
                </a:solidFill>
                <a:latin typeface="Arial" charset="0"/>
              </a:defRPr>
            </a:lvl5pPr>
            <a:lvl6pPr marL="2378212" indent="-216202" defTabSz="905343" eaLnBrk="0" fontAlgn="base" hangingPunct="0">
              <a:spcBef>
                <a:spcPct val="0"/>
              </a:spcBef>
              <a:spcAft>
                <a:spcPct val="0"/>
              </a:spcAft>
              <a:defRPr>
                <a:solidFill>
                  <a:schemeClr val="tx1"/>
                </a:solidFill>
                <a:latin typeface="Arial" charset="0"/>
              </a:defRPr>
            </a:lvl6pPr>
            <a:lvl7pPr marL="2810614" indent="-216202" defTabSz="905343" eaLnBrk="0" fontAlgn="base" hangingPunct="0">
              <a:spcBef>
                <a:spcPct val="0"/>
              </a:spcBef>
              <a:spcAft>
                <a:spcPct val="0"/>
              </a:spcAft>
              <a:defRPr>
                <a:solidFill>
                  <a:schemeClr val="tx1"/>
                </a:solidFill>
                <a:latin typeface="Arial" charset="0"/>
              </a:defRPr>
            </a:lvl7pPr>
            <a:lvl8pPr marL="3243015" indent="-216202" defTabSz="905343" eaLnBrk="0" fontAlgn="base" hangingPunct="0">
              <a:spcBef>
                <a:spcPct val="0"/>
              </a:spcBef>
              <a:spcAft>
                <a:spcPct val="0"/>
              </a:spcAft>
              <a:defRPr>
                <a:solidFill>
                  <a:schemeClr val="tx1"/>
                </a:solidFill>
                <a:latin typeface="Arial" charset="0"/>
              </a:defRPr>
            </a:lvl8pPr>
            <a:lvl9pPr marL="3675417" indent="-216202" defTabSz="905343" eaLnBrk="0" fontAlgn="base" hangingPunct="0">
              <a:spcBef>
                <a:spcPct val="0"/>
              </a:spcBef>
              <a:spcAft>
                <a:spcPct val="0"/>
              </a:spcAft>
              <a:defRPr>
                <a:solidFill>
                  <a:schemeClr val="tx1"/>
                </a:solidFill>
                <a:latin typeface="Arial" charset="0"/>
              </a:defRPr>
            </a:lvl9pPr>
          </a:lstStyle>
          <a:p>
            <a:pPr eaLnBrk="1" hangingPunct="1"/>
            <a:fld id="{F57227ED-454B-4AB5-ACD4-0022B0207596}" type="slidenum">
              <a:rPr lang="en-US" smtClean="0">
                <a:solidFill>
                  <a:prstClr val="black"/>
                </a:solidFill>
              </a:rPr>
              <a:pPr eaLnBrk="1" hangingPunct="1"/>
              <a:t>1</a:t>
            </a:fld>
            <a:endParaRPr lang="en-US" smtClean="0">
              <a:solidFill>
                <a:prstClr val="black"/>
              </a:solidFill>
            </a:endParaRPr>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8C8FB6-B6B3-447D-8F0E-BD2CAF5198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2569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9792DB-2253-435C-9E9E-266B051A34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7181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ACC120-3485-45AB-89E7-62FD36AAF3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5109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3AB902-81CA-4097-8295-34CB3DDFED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5719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6D5248-290C-4E03-8DF9-7487D45CAB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2716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CA95F1-3FBC-4FDD-AA65-063BCC7D53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24504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0C386C-C189-42AE-8D84-97EB02B1CB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4874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hidden">
          <a:xfrm>
            <a:off x="228600" y="3200400"/>
            <a:ext cx="8763000" cy="1341438"/>
          </a:xfrm>
          <a:prstGeom prst="rect">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defRPr/>
            </a:pPr>
            <a:endParaRPr kumimoji="1" lang="en-US" altLang="en-US" smtClean="0">
              <a:solidFill>
                <a:srgbClr val="5B5249"/>
              </a:solidFill>
            </a:endParaRPr>
          </a:p>
        </p:txBody>
      </p:sp>
      <p:pic>
        <p:nvPicPr>
          <p:cNvPr id="5" name="Picture 3" descr="D:\FRONTPAGE THEMES\NATURE\ANABNR2.PNG"/>
          <p:cNvPicPr>
            <a:picLocks noChangeAspect="1" noChangeArrowheads="1"/>
          </p:cNvPicPr>
          <p:nvPr/>
        </p:nvPicPr>
        <p:blipFill>
          <a:blip r:embed="rId2">
            <a:extLst>
              <a:ext uri="{28A0092B-C50C-407E-A947-70E740481C1C}">
                <a14:useLocalDpi xmlns:a14="http://schemas.microsoft.com/office/drawing/2010/main" val="0"/>
              </a:ext>
            </a:extLst>
          </a:blip>
          <a:srcRect l="-900" t="-1314" r="-2" b="-36961"/>
          <a:stretch>
            <a:fillRect/>
          </a:stretch>
        </p:blipFill>
        <p:spPr bwMode="auto">
          <a:xfrm>
            <a:off x="533400" y="3200400"/>
            <a:ext cx="84582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hidden">
          <a:xfrm>
            <a:off x="795338" y="2895600"/>
            <a:ext cx="304800" cy="990600"/>
          </a:xfrm>
          <a:prstGeom prst="rect">
            <a:avLst/>
          </a:prstGeom>
          <a:solidFill>
            <a:schemeClr val="accent2">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defRPr/>
            </a:pPr>
            <a:endParaRPr kumimoji="1" lang="en-US" altLang="en-US" smtClean="0">
              <a:solidFill>
                <a:srgbClr val="5B5249"/>
              </a:solidFill>
            </a:endParaRPr>
          </a:p>
        </p:txBody>
      </p:sp>
      <p:sp>
        <p:nvSpPr>
          <p:cNvPr id="68613" name="Rectangle 5"/>
          <p:cNvSpPr>
            <a:spLocks noGrp="1" noChangeArrowheads="1"/>
          </p:cNvSpPr>
          <p:nvPr>
            <p:ph type="ctrTitle"/>
          </p:nvPr>
        </p:nvSpPr>
        <p:spPr>
          <a:xfrm>
            <a:off x="1143000" y="1981200"/>
            <a:ext cx="7772400" cy="1143000"/>
          </a:xfrm>
        </p:spPr>
        <p:txBody>
          <a:bodyPr/>
          <a:lstStyle>
            <a:lvl1pPr>
              <a:defRPr/>
            </a:lvl1pPr>
          </a:lstStyle>
          <a:p>
            <a:pPr lvl="0"/>
            <a:r>
              <a:rPr lang="en-US" noProof="0" smtClean="0"/>
              <a:t>Click to edit Master title style</a:t>
            </a:r>
          </a:p>
        </p:txBody>
      </p:sp>
      <p:sp>
        <p:nvSpPr>
          <p:cNvPr id="68614" name="Rectangle 6"/>
          <p:cNvSpPr>
            <a:spLocks noGrp="1" noChangeArrowheads="1"/>
          </p:cNvSpPr>
          <p:nvPr>
            <p:ph type="subTitle" idx="1"/>
          </p:nvPr>
        </p:nvSpPr>
        <p:spPr>
          <a:xfrm>
            <a:off x="2038350" y="4351338"/>
            <a:ext cx="6400800" cy="1371600"/>
          </a:xfrm>
        </p:spPr>
        <p:txBody>
          <a:bodyPr/>
          <a:lstStyle>
            <a:lvl1pPr marL="0" indent="0">
              <a:buFont typeface="Wingdings" pitchFamily="2" charset="2"/>
              <a:buNone/>
              <a:defRPr/>
            </a:lvl1pPr>
          </a:lstStyle>
          <a:p>
            <a:pPr lvl="0"/>
            <a:r>
              <a:rPr lang="en-US" noProof="0" smtClean="0"/>
              <a:t>Click to edit Master subtitle style</a:t>
            </a:r>
          </a:p>
        </p:txBody>
      </p:sp>
      <p:sp>
        <p:nvSpPr>
          <p:cNvPr id="7" name="Rectangle 7"/>
          <p:cNvSpPr>
            <a:spLocks noGrp="1" noChangeArrowheads="1"/>
          </p:cNvSpPr>
          <p:nvPr>
            <p:ph type="dt" sz="half" idx="10"/>
          </p:nvPr>
        </p:nvSpPr>
        <p:spPr>
          <a:xfrm>
            <a:off x="685800" y="6324600"/>
            <a:ext cx="1905000" cy="457200"/>
          </a:xfrm>
        </p:spPr>
        <p:txBody>
          <a:bodyPr/>
          <a:lstStyle>
            <a:lvl1pPr>
              <a:defRPr/>
            </a:lvl1pPr>
          </a:lstStyle>
          <a:p>
            <a:pPr>
              <a:defRPr/>
            </a:pPr>
            <a:endParaRPr lang="en-US">
              <a:solidFill>
                <a:srgbClr val="2A3D7A"/>
              </a:solidFill>
            </a:endParaRPr>
          </a:p>
        </p:txBody>
      </p:sp>
      <p:sp>
        <p:nvSpPr>
          <p:cNvPr id="8" name="Rectangle 8"/>
          <p:cNvSpPr>
            <a:spLocks noGrp="1" noChangeArrowheads="1"/>
          </p:cNvSpPr>
          <p:nvPr>
            <p:ph type="ftr" sz="quarter" idx="11"/>
          </p:nvPr>
        </p:nvSpPr>
        <p:spPr>
          <a:xfrm>
            <a:off x="3124200" y="6324600"/>
            <a:ext cx="2895600" cy="457200"/>
          </a:xfrm>
        </p:spPr>
        <p:txBody>
          <a:bodyPr/>
          <a:lstStyle>
            <a:lvl1pPr>
              <a:defRPr/>
            </a:lvl1pPr>
          </a:lstStyle>
          <a:p>
            <a:pPr>
              <a:defRPr/>
            </a:pPr>
            <a:endParaRPr lang="en-US">
              <a:solidFill>
                <a:srgbClr val="2A3D7A"/>
              </a:solidFill>
            </a:endParaRPr>
          </a:p>
        </p:txBody>
      </p:sp>
      <p:sp>
        <p:nvSpPr>
          <p:cNvPr id="9" name="Rectangle 9"/>
          <p:cNvSpPr>
            <a:spLocks noGrp="1" noChangeArrowheads="1"/>
          </p:cNvSpPr>
          <p:nvPr>
            <p:ph type="sldNum" sz="quarter" idx="12"/>
          </p:nvPr>
        </p:nvSpPr>
        <p:spPr>
          <a:xfrm>
            <a:off x="6553200" y="6324600"/>
            <a:ext cx="1905000" cy="457200"/>
          </a:xfrm>
        </p:spPr>
        <p:txBody>
          <a:bodyPr/>
          <a:lstStyle>
            <a:lvl1pPr>
              <a:defRPr sz="1400"/>
            </a:lvl1pPr>
          </a:lstStyle>
          <a:p>
            <a:pPr>
              <a:defRPr/>
            </a:pPr>
            <a:fld id="{8571057F-500D-4B38-A1DF-6CDF130C716E}" type="slidenum">
              <a:rPr lang="en-US">
                <a:solidFill>
                  <a:srgbClr val="2A3D7A"/>
                </a:solidFill>
              </a:rPr>
              <a:pPr>
                <a:defRPr/>
              </a:pPr>
              <a:t>‹#›</a:t>
            </a:fld>
            <a:endParaRPr lang="en-US">
              <a:solidFill>
                <a:srgbClr val="2A3D7A"/>
              </a:solidFill>
            </a:endParaRPr>
          </a:p>
        </p:txBody>
      </p:sp>
    </p:spTree>
    <p:extLst>
      <p:ext uri="{BB962C8B-B14F-4D97-AF65-F5344CB8AC3E}">
        <p14:creationId xmlns:p14="http://schemas.microsoft.com/office/powerpoint/2010/main" val="3199484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2A3D7A"/>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2A3D7A"/>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7BC14E03-C251-4F66-BC51-68BE13187201}" type="slidenum">
              <a:rPr lang="en-US">
                <a:solidFill>
                  <a:srgbClr val="2A3D7A"/>
                </a:solidFill>
              </a:rPr>
              <a:pPr>
                <a:defRPr/>
              </a:pPr>
              <a:t>‹#›</a:t>
            </a:fld>
            <a:endParaRPr lang="en-US" sz="1400">
              <a:solidFill>
                <a:srgbClr val="2A3D7A"/>
              </a:solidFill>
            </a:endParaRPr>
          </a:p>
        </p:txBody>
      </p:sp>
    </p:spTree>
    <p:extLst>
      <p:ext uri="{BB962C8B-B14F-4D97-AF65-F5344CB8AC3E}">
        <p14:creationId xmlns:p14="http://schemas.microsoft.com/office/powerpoint/2010/main" val="3122681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2A3D7A"/>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2A3D7A"/>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95BA59FF-837F-42F4-8A88-10E2152CAE53}" type="slidenum">
              <a:rPr lang="en-US">
                <a:solidFill>
                  <a:srgbClr val="2A3D7A"/>
                </a:solidFill>
              </a:rPr>
              <a:pPr>
                <a:defRPr/>
              </a:pPr>
              <a:t>‹#›</a:t>
            </a:fld>
            <a:endParaRPr lang="en-US" sz="1400">
              <a:solidFill>
                <a:srgbClr val="2A3D7A"/>
              </a:solidFill>
            </a:endParaRPr>
          </a:p>
        </p:txBody>
      </p:sp>
    </p:spTree>
    <p:extLst>
      <p:ext uri="{BB962C8B-B14F-4D97-AF65-F5344CB8AC3E}">
        <p14:creationId xmlns:p14="http://schemas.microsoft.com/office/powerpoint/2010/main" val="3763510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2A3D7A"/>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2A3D7A"/>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81653CAC-842D-4D65-9E1A-32B7E4042CEB}" type="slidenum">
              <a:rPr lang="en-US">
                <a:solidFill>
                  <a:srgbClr val="2A3D7A"/>
                </a:solidFill>
              </a:rPr>
              <a:pPr>
                <a:defRPr/>
              </a:pPr>
              <a:t>‹#›</a:t>
            </a:fld>
            <a:endParaRPr lang="en-US" sz="1400">
              <a:solidFill>
                <a:srgbClr val="2A3D7A"/>
              </a:solidFill>
            </a:endParaRPr>
          </a:p>
        </p:txBody>
      </p:sp>
    </p:spTree>
    <p:extLst>
      <p:ext uri="{BB962C8B-B14F-4D97-AF65-F5344CB8AC3E}">
        <p14:creationId xmlns:p14="http://schemas.microsoft.com/office/powerpoint/2010/main" val="1476560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159AEC-2E55-48A6-9625-D4B5C0402E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25795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solidFill>
                <a:srgbClr val="2A3D7A"/>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a:solidFill>
                <a:srgbClr val="2A3D7A"/>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BDCD3CBF-6449-4C92-87E4-EDAA99977727}" type="slidenum">
              <a:rPr lang="en-US">
                <a:solidFill>
                  <a:srgbClr val="2A3D7A"/>
                </a:solidFill>
              </a:rPr>
              <a:pPr>
                <a:defRPr/>
              </a:pPr>
              <a:t>‹#›</a:t>
            </a:fld>
            <a:endParaRPr lang="en-US" sz="1400">
              <a:solidFill>
                <a:srgbClr val="2A3D7A"/>
              </a:solidFill>
            </a:endParaRPr>
          </a:p>
        </p:txBody>
      </p:sp>
    </p:spTree>
    <p:extLst>
      <p:ext uri="{BB962C8B-B14F-4D97-AF65-F5344CB8AC3E}">
        <p14:creationId xmlns:p14="http://schemas.microsoft.com/office/powerpoint/2010/main" val="1752850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2A3D7A"/>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2A3D7A"/>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9862D703-BA4D-4729-9850-170B1C09D3F6}" type="slidenum">
              <a:rPr lang="en-US">
                <a:solidFill>
                  <a:srgbClr val="2A3D7A"/>
                </a:solidFill>
              </a:rPr>
              <a:pPr>
                <a:defRPr/>
              </a:pPr>
              <a:t>‹#›</a:t>
            </a:fld>
            <a:endParaRPr lang="en-US" sz="1400">
              <a:solidFill>
                <a:srgbClr val="2A3D7A"/>
              </a:solidFill>
            </a:endParaRPr>
          </a:p>
        </p:txBody>
      </p:sp>
    </p:spTree>
    <p:extLst>
      <p:ext uri="{BB962C8B-B14F-4D97-AF65-F5344CB8AC3E}">
        <p14:creationId xmlns:p14="http://schemas.microsoft.com/office/powerpoint/2010/main" val="3907634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solidFill>
                <a:srgbClr val="2A3D7A"/>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solidFill>
                <a:srgbClr val="2A3D7A"/>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330B5CBD-02EE-40B4-8A26-6FE9C56EFEC8}" type="slidenum">
              <a:rPr lang="en-US">
                <a:solidFill>
                  <a:srgbClr val="2A3D7A"/>
                </a:solidFill>
              </a:rPr>
              <a:pPr>
                <a:defRPr/>
              </a:pPr>
              <a:t>‹#›</a:t>
            </a:fld>
            <a:endParaRPr lang="en-US" sz="1400">
              <a:solidFill>
                <a:srgbClr val="2A3D7A"/>
              </a:solidFill>
            </a:endParaRPr>
          </a:p>
        </p:txBody>
      </p:sp>
    </p:spTree>
    <p:extLst>
      <p:ext uri="{BB962C8B-B14F-4D97-AF65-F5344CB8AC3E}">
        <p14:creationId xmlns:p14="http://schemas.microsoft.com/office/powerpoint/2010/main" val="3092317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2A3D7A"/>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2A3D7A"/>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CEE0ADB4-2AE7-483E-B695-8F01FDE3CCDD}" type="slidenum">
              <a:rPr lang="en-US">
                <a:solidFill>
                  <a:srgbClr val="2A3D7A"/>
                </a:solidFill>
              </a:rPr>
              <a:pPr>
                <a:defRPr/>
              </a:pPr>
              <a:t>‹#›</a:t>
            </a:fld>
            <a:endParaRPr lang="en-US" sz="1400">
              <a:solidFill>
                <a:srgbClr val="2A3D7A"/>
              </a:solidFill>
            </a:endParaRPr>
          </a:p>
        </p:txBody>
      </p:sp>
    </p:spTree>
    <p:extLst>
      <p:ext uri="{BB962C8B-B14F-4D97-AF65-F5344CB8AC3E}">
        <p14:creationId xmlns:p14="http://schemas.microsoft.com/office/powerpoint/2010/main" val="8423262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2A3D7A"/>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2A3D7A"/>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1F369714-2CDE-4059-842D-58F104FDFF05}" type="slidenum">
              <a:rPr lang="en-US">
                <a:solidFill>
                  <a:srgbClr val="2A3D7A"/>
                </a:solidFill>
              </a:rPr>
              <a:pPr>
                <a:defRPr/>
              </a:pPr>
              <a:t>‹#›</a:t>
            </a:fld>
            <a:endParaRPr lang="en-US" sz="1400">
              <a:solidFill>
                <a:srgbClr val="2A3D7A"/>
              </a:solidFill>
            </a:endParaRPr>
          </a:p>
        </p:txBody>
      </p:sp>
    </p:spTree>
    <p:extLst>
      <p:ext uri="{BB962C8B-B14F-4D97-AF65-F5344CB8AC3E}">
        <p14:creationId xmlns:p14="http://schemas.microsoft.com/office/powerpoint/2010/main" val="10565271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2A3D7A"/>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2A3D7A"/>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3FC4A51D-835F-423C-ACBA-51F43BD02409}" type="slidenum">
              <a:rPr lang="en-US">
                <a:solidFill>
                  <a:srgbClr val="2A3D7A"/>
                </a:solidFill>
              </a:rPr>
              <a:pPr>
                <a:defRPr/>
              </a:pPr>
              <a:t>‹#›</a:t>
            </a:fld>
            <a:endParaRPr lang="en-US" sz="1400">
              <a:solidFill>
                <a:srgbClr val="2A3D7A"/>
              </a:solidFill>
            </a:endParaRPr>
          </a:p>
        </p:txBody>
      </p:sp>
    </p:spTree>
    <p:extLst>
      <p:ext uri="{BB962C8B-B14F-4D97-AF65-F5344CB8AC3E}">
        <p14:creationId xmlns:p14="http://schemas.microsoft.com/office/powerpoint/2010/main" val="36533096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838200"/>
            <a:ext cx="1943100" cy="5378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838200"/>
            <a:ext cx="5676900"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2A3D7A"/>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2A3D7A"/>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9812BD3F-A75E-41A2-AB0D-29C0ED1D05A0}" type="slidenum">
              <a:rPr lang="en-US">
                <a:solidFill>
                  <a:srgbClr val="2A3D7A"/>
                </a:solidFill>
              </a:rPr>
              <a:pPr>
                <a:defRPr/>
              </a:pPr>
              <a:t>‹#›</a:t>
            </a:fld>
            <a:endParaRPr lang="en-US" sz="1400">
              <a:solidFill>
                <a:srgbClr val="2A3D7A"/>
              </a:solidFill>
            </a:endParaRPr>
          </a:p>
        </p:txBody>
      </p:sp>
    </p:spTree>
    <p:extLst>
      <p:ext uri="{BB962C8B-B14F-4D97-AF65-F5344CB8AC3E}">
        <p14:creationId xmlns:p14="http://schemas.microsoft.com/office/powerpoint/2010/main" val="39085720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2A3D7A"/>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2A3D7A"/>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F59FB416-ADCF-4A09-9636-3BEC3CEAAE1B}" type="slidenum">
              <a:rPr lang="en-US">
                <a:solidFill>
                  <a:srgbClr val="2A3D7A"/>
                </a:solidFill>
              </a:rPr>
              <a:pPr>
                <a:defRPr/>
              </a:pPr>
              <a:t>‹#›</a:t>
            </a:fld>
            <a:endParaRPr lang="en-US" sz="1400">
              <a:solidFill>
                <a:srgbClr val="2A3D7A"/>
              </a:solidFill>
            </a:endParaRPr>
          </a:p>
        </p:txBody>
      </p:sp>
    </p:spTree>
    <p:extLst>
      <p:ext uri="{BB962C8B-B14F-4D97-AF65-F5344CB8AC3E}">
        <p14:creationId xmlns:p14="http://schemas.microsoft.com/office/powerpoint/2010/main" val="14536821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2" cy="638"/>
              <a:chOff x="-2" y="1562"/>
              <a:chExt cx="5762" cy="638"/>
            </a:xfrm>
          </p:grpSpPr>
          <p:sp>
            <p:nvSpPr>
              <p:cNvPr id="8" name="Freeform 4"/>
              <p:cNvSpPr>
                <a:spLocks/>
              </p:cNvSpPr>
              <p:nvPr/>
            </p:nvSpPr>
            <p:spPr bwMode="ltGray">
              <a:xfrm rot="-5400000">
                <a:off x="2559" y="-993"/>
                <a:ext cx="624" cy="5745"/>
              </a:xfrm>
              <a:custGeom>
                <a:avLst/>
                <a:gdLst>
                  <a:gd name="T0" fmla="*/ 0 w 1000"/>
                  <a:gd name="T1" fmla="*/ 0 h 720"/>
                  <a:gd name="T2" fmla="*/ 0 w 1000"/>
                  <a:gd name="T3" fmla="*/ 2918500 h 720"/>
                  <a:gd name="T4" fmla="*/ 152 w 1000"/>
                  <a:gd name="T5" fmla="*/ 2918500 h 720"/>
                  <a:gd name="T6" fmla="*/ 152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a:solidFill>
                    <a:srgbClr val="000000"/>
                  </a:solidFill>
                </a:endParaRPr>
              </a:p>
            </p:txBody>
          </p:sp>
          <p:sp>
            <p:nvSpPr>
              <p:cNvPr id="9" name="Freeform 5"/>
              <p:cNvSpPr>
                <a:spLocks/>
              </p:cNvSpPr>
              <p:nvPr/>
            </p:nvSpPr>
            <p:spPr bwMode="ltGray">
              <a:xfrm rot="-5400000">
                <a:off x="1323" y="1669"/>
                <a:ext cx="624" cy="421"/>
              </a:xfrm>
              <a:custGeom>
                <a:avLst/>
                <a:gdLst>
                  <a:gd name="T0" fmla="*/ 0 w 624"/>
                  <a:gd name="T1" fmla="*/ 0 h 317"/>
                  <a:gd name="T2" fmla="*/ 0 w 624"/>
                  <a:gd name="T3" fmla="*/ 845 h 317"/>
                  <a:gd name="T4" fmla="*/ 624 w 624"/>
                  <a:gd name="T5" fmla="*/ 84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a:solidFill>
                    <a:srgbClr val="000000"/>
                  </a:solidFill>
                </a:endParaRPr>
              </a:p>
            </p:txBody>
          </p:sp>
          <p:sp>
            <p:nvSpPr>
              <p:cNvPr id="10" name="Freeform 6"/>
              <p:cNvSpPr>
                <a:spLocks/>
              </p:cNvSpPr>
              <p:nvPr/>
            </p:nvSpPr>
            <p:spPr bwMode="ltGray">
              <a:xfrm rot="-5400000">
                <a:off x="982" y="1669"/>
                <a:ext cx="624" cy="422"/>
              </a:xfrm>
              <a:custGeom>
                <a:avLst/>
                <a:gdLst>
                  <a:gd name="T0" fmla="*/ 0 w 624"/>
                  <a:gd name="T1" fmla="*/ 0 h 317"/>
                  <a:gd name="T2" fmla="*/ 0 w 624"/>
                  <a:gd name="T3" fmla="*/ 855 h 317"/>
                  <a:gd name="T4" fmla="*/ 624 w 624"/>
                  <a:gd name="T5" fmla="*/ 85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a:solidFill>
                    <a:srgbClr val="000000"/>
                  </a:solidFill>
                </a:endParaRPr>
              </a:p>
            </p:txBody>
          </p:sp>
          <p:sp>
            <p:nvSpPr>
              <p:cNvPr id="11" name="Freeform 7"/>
              <p:cNvSpPr>
                <a:spLocks/>
              </p:cNvSpPr>
              <p:nvPr/>
            </p:nvSpPr>
            <p:spPr bwMode="ltGray">
              <a:xfrm rot="-5400000">
                <a:off x="-57" y="1752"/>
                <a:ext cx="624" cy="255"/>
              </a:xfrm>
              <a:custGeom>
                <a:avLst/>
                <a:gdLst>
                  <a:gd name="T0" fmla="*/ 0 w 624"/>
                  <a:gd name="T1" fmla="*/ 12 h 370"/>
                  <a:gd name="T2" fmla="*/ 0 w 624"/>
                  <a:gd name="T3" fmla="*/ 73 h 370"/>
                  <a:gd name="T4" fmla="*/ 624 w 624"/>
                  <a:gd name="T5" fmla="*/ 73 h 370"/>
                  <a:gd name="T6" fmla="*/ 624 w 624"/>
                  <a:gd name="T7" fmla="*/ 12 h 370"/>
                  <a:gd name="T8" fmla="*/ 384 w 624"/>
                  <a:gd name="T9" fmla="*/ 2 h 370"/>
                  <a:gd name="T10" fmla="*/ 0 w 624"/>
                  <a:gd name="T11" fmla="*/ 12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fontAlgn="base">
                  <a:spcBef>
                    <a:spcPct val="0"/>
                  </a:spcBef>
                  <a:spcAft>
                    <a:spcPct val="0"/>
                  </a:spcAft>
                </a:pPr>
                <a:endParaRPr lang="en-US">
                  <a:solidFill>
                    <a:srgbClr val="000000"/>
                  </a:solidFill>
                </a:endParaRPr>
              </a:p>
            </p:txBody>
          </p:sp>
          <p:sp>
            <p:nvSpPr>
              <p:cNvPr id="12" name="Freeform 8"/>
              <p:cNvSpPr>
                <a:spLocks/>
              </p:cNvSpPr>
              <p:nvPr/>
            </p:nvSpPr>
            <p:spPr bwMode="ltGray">
              <a:xfrm rot="-5400000">
                <a:off x="664" y="1733"/>
                <a:ext cx="624" cy="294"/>
              </a:xfrm>
              <a:custGeom>
                <a:avLst/>
                <a:gdLst>
                  <a:gd name="T0" fmla="*/ 0 w 624"/>
                  <a:gd name="T1" fmla="*/ 0 h 317"/>
                  <a:gd name="T2" fmla="*/ 0 w 624"/>
                  <a:gd name="T3" fmla="*/ 201 h 317"/>
                  <a:gd name="T4" fmla="*/ 624 w 624"/>
                  <a:gd name="T5" fmla="*/ 20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a:solidFill>
                    <a:srgbClr val="000000"/>
                  </a:solidFill>
                </a:endParaRPr>
              </a:p>
            </p:txBody>
          </p:sp>
          <p:sp>
            <p:nvSpPr>
              <p:cNvPr id="13" name="Freeform 9"/>
              <p:cNvSpPr>
                <a:spLocks/>
              </p:cNvSpPr>
              <p:nvPr/>
            </p:nvSpPr>
            <p:spPr bwMode="ltGray">
              <a:xfrm rot="-5400000">
                <a:off x="442" y="1699"/>
                <a:ext cx="624" cy="362"/>
              </a:xfrm>
              <a:custGeom>
                <a:avLst/>
                <a:gdLst>
                  <a:gd name="T0" fmla="*/ 0 w 624"/>
                  <a:gd name="T1" fmla="*/ 0 h 272"/>
                  <a:gd name="T2" fmla="*/ 0 w 624"/>
                  <a:gd name="T3" fmla="*/ 853 h 272"/>
                  <a:gd name="T4" fmla="*/ 240 w 624"/>
                  <a:gd name="T5" fmla="*/ 753 h 272"/>
                  <a:gd name="T6" fmla="*/ 624 w 624"/>
                  <a:gd name="T7" fmla="*/ 853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a:solidFill>
                    <a:srgbClr val="000000"/>
                  </a:solidFill>
                </a:endParaRPr>
              </a:p>
            </p:txBody>
          </p:sp>
          <p:sp>
            <p:nvSpPr>
              <p:cNvPr id="14" name="Freeform 10"/>
              <p:cNvSpPr>
                <a:spLocks/>
              </p:cNvSpPr>
              <p:nvPr/>
            </p:nvSpPr>
            <p:spPr bwMode="ltGray">
              <a:xfrm rot="-5400000">
                <a:off x="156" y="1726"/>
                <a:ext cx="632" cy="315"/>
              </a:xfrm>
              <a:custGeom>
                <a:avLst/>
                <a:gdLst>
                  <a:gd name="T0" fmla="*/ 8 w 632"/>
                  <a:gd name="T1" fmla="*/ 26 h 362"/>
                  <a:gd name="T2" fmla="*/ 8 w 632"/>
                  <a:gd name="T3" fmla="*/ 182 h 362"/>
                  <a:gd name="T4" fmla="*/ 248 w 632"/>
                  <a:gd name="T5" fmla="*/ 182 h 362"/>
                  <a:gd name="T6" fmla="*/ 632 w 632"/>
                  <a:gd name="T7" fmla="*/ 182 h 362"/>
                  <a:gd name="T8" fmla="*/ 632 w 632"/>
                  <a:gd name="T9" fmla="*/ 26 h 362"/>
                  <a:gd name="T10" fmla="*/ 104 w 632"/>
                  <a:gd name="T11" fmla="*/ 26 h 362"/>
                  <a:gd name="T12" fmla="*/ 8 w 632"/>
                  <a:gd name="T13" fmla="*/ 26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a:solidFill>
                    <a:srgbClr val="000000"/>
                  </a:solidFill>
                </a:endParaRPr>
              </a:p>
            </p:txBody>
          </p:sp>
          <p:sp>
            <p:nvSpPr>
              <p:cNvPr id="15" name="Freeform 11"/>
              <p:cNvSpPr>
                <a:spLocks/>
              </p:cNvSpPr>
              <p:nvPr/>
            </p:nvSpPr>
            <p:spPr bwMode="ltGray">
              <a:xfrm rot="-5400000">
                <a:off x="3211" y="1664"/>
                <a:ext cx="624" cy="421"/>
              </a:xfrm>
              <a:custGeom>
                <a:avLst/>
                <a:gdLst>
                  <a:gd name="T0" fmla="*/ 0 w 624"/>
                  <a:gd name="T1" fmla="*/ 0 h 317"/>
                  <a:gd name="T2" fmla="*/ 0 w 624"/>
                  <a:gd name="T3" fmla="*/ 845 h 317"/>
                  <a:gd name="T4" fmla="*/ 624 w 624"/>
                  <a:gd name="T5" fmla="*/ 84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a:solidFill>
                    <a:srgbClr val="000000"/>
                  </a:solidFill>
                </a:endParaRPr>
              </a:p>
            </p:txBody>
          </p:sp>
          <p:sp>
            <p:nvSpPr>
              <p:cNvPr id="16" name="Freeform 12"/>
              <p:cNvSpPr>
                <a:spLocks/>
              </p:cNvSpPr>
              <p:nvPr/>
            </p:nvSpPr>
            <p:spPr bwMode="ltGray">
              <a:xfrm rot="-5400000">
                <a:off x="2870" y="1664"/>
                <a:ext cx="624" cy="422"/>
              </a:xfrm>
              <a:custGeom>
                <a:avLst/>
                <a:gdLst>
                  <a:gd name="T0" fmla="*/ 0 w 624"/>
                  <a:gd name="T1" fmla="*/ 0 h 317"/>
                  <a:gd name="T2" fmla="*/ 0 w 624"/>
                  <a:gd name="T3" fmla="*/ 855 h 317"/>
                  <a:gd name="T4" fmla="*/ 624 w 624"/>
                  <a:gd name="T5" fmla="*/ 85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a:solidFill>
                    <a:srgbClr val="000000"/>
                  </a:solidFill>
                </a:endParaRPr>
              </a:p>
            </p:txBody>
          </p:sp>
          <p:sp>
            <p:nvSpPr>
              <p:cNvPr id="17" name="Freeform 13"/>
              <p:cNvSpPr>
                <a:spLocks/>
              </p:cNvSpPr>
              <p:nvPr/>
            </p:nvSpPr>
            <p:spPr bwMode="ltGray">
              <a:xfrm rot="-5400000">
                <a:off x="1830" y="1747"/>
                <a:ext cx="624" cy="255"/>
              </a:xfrm>
              <a:custGeom>
                <a:avLst/>
                <a:gdLst>
                  <a:gd name="T0" fmla="*/ 0 w 624"/>
                  <a:gd name="T1" fmla="*/ 12 h 370"/>
                  <a:gd name="T2" fmla="*/ 0 w 624"/>
                  <a:gd name="T3" fmla="*/ 73 h 370"/>
                  <a:gd name="T4" fmla="*/ 624 w 624"/>
                  <a:gd name="T5" fmla="*/ 73 h 370"/>
                  <a:gd name="T6" fmla="*/ 624 w 624"/>
                  <a:gd name="T7" fmla="*/ 12 h 370"/>
                  <a:gd name="T8" fmla="*/ 384 w 624"/>
                  <a:gd name="T9" fmla="*/ 2 h 370"/>
                  <a:gd name="T10" fmla="*/ 0 w 624"/>
                  <a:gd name="T11" fmla="*/ 12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fontAlgn="base">
                  <a:spcBef>
                    <a:spcPct val="0"/>
                  </a:spcBef>
                  <a:spcAft>
                    <a:spcPct val="0"/>
                  </a:spcAft>
                </a:pPr>
                <a:endParaRPr lang="en-US">
                  <a:solidFill>
                    <a:srgbClr val="000000"/>
                  </a:solidFill>
                </a:endParaRPr>
              </a:p>
            </p:txBody>
          </p:sp>
          <p:sp>
            <p:nvSpPr>
              <p:cNvPr id="18" name="Freeform 14"/>
              <p:cNvSpPr>
                <a:spLocks/>
              </p:cNvSpPr>
              <p:nvPr/>
            </p:nvSpPr>
            <p:spPr bwMode="ltGray">
              <a:xfrm rot="-5400000">
                <a:off x="2551" y="1728"/>
                <a:ext cx="624" cy="294"/>
              </a:xfrm>
              <a:custGeom>
                <a:avLst/>
                <a:gdLst>
                  <a:gd name="T0" fmla="*/ 0 w 624"/>
                  <a:gd name="T1" fmla="*/ 0 h 317"/>
                  <a:gd name="T2" fmla="*/ 0 w 624"/>
                  <a:gd name="T3" fmla="*/ 201 h 317"/>
                  <a:gd name="T4" fmla="*/ 624 w 624"/>
                  <a:gd name="T5" fmla="*/ 20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a:solidFill>
                    <a:srgbClr val="000000"/>
                  </a:solidFill>
                </a:endParaRPr>
              </a:p>
            </p:txBody>
          </p:sp>
          <p:sp>
            <p:nvSpPr>
              <p:cNvPr id="19" name="Freeform 15"/>
              <p:cNvSpPr>
                <a:spLocks/>
              </p:cNvSpPr>
              <p:nvPr/>
            </p:nvSpPr>
            <p:spPr bwMode="ltGray">
              <a:xfrm rot="-5400000">
                <a:off x="2330" y="1694"/>
                <a:ext cx="624" cy="361"/>
              </a:xfrm>
              <a:custGeom>
                <a:avLst/>
                <a:gdLst>
                  <a:gd name="T0" fmla="*/ 0 w 624"/>
                  <a:gd name="T1" fmla="*/ 0 h 272"/>
                  <a:gd name="T2" fmla="*/ 0 w 624"/>
                  <a:gd name="T3" fmla="*/ 844 h 272"/>
                  <a:gd name="T4" fmla="*/ 240 w 624"/>
                  <a:gd name="T5" fmla="*/ 745 h 272"/>
                  <a:gd name="T6" fmla="*/ 624 w 624"/>
                  <a:gd name="T7" fmla="*/ 844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a:solidFill>
                    <a:srgbClr val="000000"/>
                  </a:solidFill>
                </a:endParaRPr>
              </a:p>
            </p:txBody>
          </p:sp>
          <p:sp>
            <p:nvSpPr>
              <p:cNvPr id="20" name="Freeform 16"/>
              <p:cNvSpPr>
                <a:spLocks/>
              </p:cNvSpPr>
              <p:nvPr/>
            </p:nvSpPr>
            <p:spPr bwMode="ltGray">
              <a:xfrm rot="-5400000">
                <a:off x="2043" y="1721"/>
                <a:ext cx="632" cy="316"/>
              </a:xfrm>
              <a:custGeom>
                <a:avLst/>
                <a:gdLst>
                  <a:gd name="T0" fmla="*/ 8 w 632"/>
                  <a:gd name="T1" fmla="*/ 26 h 362"/>
                  <a:gd name="T2" fmla="*/ 8 w 632"/>
                  <a:gd name="T3" fmla="*/ 184 h 362"/>
                  <a:gd name="T4" fmla="*/ 248 w 632"/>
                  <a:gd name="T5" fmla="*/ 184 h 362"/>
                  <a:gd name="T6" fmla="*/ 632 w 632"/>
                  <a:gd name="T7" fmla="*/ 184 h 362"/>
                  <a:gd name="T8" fmla="*/ 632 w 632"/>
                  <a:gd name="T9" fmla="*/ 26 h 362"/>
                  <a:gd name="T10" fmla="*/ 104 w 632"/>
                  <a:gd name="T11" fmla="*/ 26 h 362"/>
                  <a:gd name="T12" fmla="*/ 8 w 632"/>
                  <a:gd name="T13" fmla="*/ 26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a:solidFill>
                    <a:srgbClr val="000000"/>
                  </a:solidFill>
                </a:endParaRPr>
              </a:p>
            </p:txBody>
          </p:sp>
          <p:sp>
            <p:nvSpPr>
              <p:cNvPr id="21" name="Freeform 17"/>
              <p:cNvSpPr>
                <a:spLocks/>
              </p:cNvSpPr>
              <p:nvPr/>
            </p:nvSpPr>
            <p:spPr bwMode="ltGray">
              <a:xfrm rot="-5400000">
                <a:off x="4077" y="1669"/>
                <a:ext cx="624" cy="421"/>
              </a:xfrm>
              <a:custGeom>
                <a:avLst/>
                <a:gdLst>
                  <a:gd name="T0" fmla="*/ 0 w 624"/>
                  <a:gd name="T1" fmla="*/ 0 h 317"/>
                  <a:gd name="T2" fmla="*/ 0 w 624"/>
                  <a:gd name="T3" fmla="*/ 845 h 317"/>
                  <a:gd name="T4" fmla="*/ 624 w 624"/>
                  <a:gd name="T5" fmla="*/ 84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a:solidFill>
                    <a:srgbClr val="000000"/>
                  </a:solidFill>
                </a:endParaRPr>
              </a:p>
            </p:txBody>
          </p:sp>
          <p:sp>
            <p:nvSpPr>
              <p:cNvPr id="22" name="Freeform 18"/>
              <p:cNvSpPr>
                <a:spLocks/>
              </p:cNvSpPr>
              <p:nvPr/>
            </p:nvSpPr>
            <p:spPr bwMode="ltGray">
              <a:xfrm rot="-5400000">
                <a:off x="3736" y="1669"/>
                <a:ext cx="624" cy="422"/>
              </a:xfrm>
              <a:custGeom>
                <a:avLst/>
                <a:gdLst>
                  <a:gd name="T0" fmla="*/ 0 w 624"/>
                  <a:gd name="T1" fmla="*/ 0 h 317"/>
                  <a:gd name="T2" fmla="*/ 0 w 624"/>
                  <a:gd name="T3" fmla="*/ 855 h 317"/>
                  <a:gd name="T4" fmla="*/ 624 w 624"/>
                  <a:gd name="T5" fmla="*/ 85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a:solidFill>
                    <a:srgbClr val="000000"/>
                  </a:solidFill>
                </a:endParaRPr>
              </a:p>
            </p:txBody>
          </p:sp>
          <p:sp>
            <p:nvSpPr>
              <p:cNvPr id="23" name="Freeform 19"/>
              <p:cNvSpPr>
                <a:spLocks/>
              </p:cNvSpPr>
              <p:nvPr/>
            </p:nvSpPr>
            <p:spPr bwMode="ltGray">
              <a:xfrm rot="-5400000">
                <a:off x="4584" y="1747"/>
                <a:ext cx="624" cy="255"/>
              </a:xfrm>
              <a:custGeom>
                <a:avLst/>
                <a:gdLst>
                  <a:gd name="T0" fmla="*/ 0 w 624"/>
                  <a:gd name="T1" fmla="*/ 12 h 370"/>
                  <a:gd name="T2" fmla="*/ 0 w 624"/>
                  <a:gd name="T3" fmla="*/ 73 h 370"/>
                  <a:gd name="T4" fmla="*/ 624 w 624"/>
                  <a:gd name="T5" fmla="*/ 73 h 370"/>
                  <a:gd name="T6" fmla="*/ 624 w 624"/>
                  <a:gd name="T7" fmla="*/ 12 h 370"/>
                  <a:gd name="T8" fmla="*/ 384 w 624"/>
                  <a:gd name="T9" fmla="*/ 2 h 370"/>
                  <a:gd name="T10" fmla="*/ 0 w 624"/>
                  <a:gd name="T11" fmla="*/ 12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fontAlgn="base">
                  <a:spcBef>
                    <a:spcPct val="0"/>
                  </a:spcBef>
                  <a:spcAft>
                    <a:spcPct val="0"/>
                  </a:spcAft>
                </a:pPr>
                <a:endParaRPr lang="en-US">
                  <a:solidFill>
                    <a:srgbClr val="000000"/>
                  </a:solidFill>
                </a:endParaRPr>
              </a:p>
            </p:txBody>
          </p:sp>
          <p:sp>
            <p:nvSpPr>
              <p:cNvPr id="24"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a:solidFill>
                    <a:srgbClr val="000000"/>
                  </a:solidFill>
                </a:endParaRPr>
              </a:p>
            </p:txBody>
          </p:sp>
          <p:sp>
            <p:nvSpPr>
              <p:cNvPr id="25" name="Freeform 21"/>
              <p:cNvSpPr>
                <a:spLocks/>
              </p:cNvSpPr>
              <p:nvPr/>
            </p:nvSpPr>
            <p:spPr bwMode="ltGray">
              <a:xfrm rot="-5400000">
                <a:off x="5084" y="1694"/>
                <a:ext cx="624" cy="361"/>
              </a:xfrm>
              <a:custGeom>
                <a:avLst/>
                <a:gdLst>
                  <a:gd name="T0" fmla="*/ 0 w 624"/>
                  <a:gd name="T1" fmla="*/ 0 h 272"/>
                  <a:gd name="T2" fmla="*/ 0 w 624"/>
                  <a:gd name="T3" fmla="*/ 844 h 272"/>
                  <a:gd name="T4" fmla="*/ 240 w 624"/>
                  <a:gd name="T5" fmla="*/ 745 h 272"/>
                  <a:gd name="T6" fmla="*/ 624 w 624"/>
                  <a:gd name="T7" fmla="*/ 844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a:solidFill>
                    <a:srgbClr val="000000"/>
                  </a:solidFill>
                </a:endParaRPr>
              </a:p>
            </p:txBody>
          </p:sp>
          <p:sp>
            <p:nvSpPr>
              <p:cNvPr id="26" name="Freeform 22"/>
              <p:cNvSpPr>
                <a:spLocks/>
              </p:cNvSpPr>
              <p:nvPr/>
            </p:nvSpPr>
            <p:spPr bwMode="ltGray">
              <a:xfrm rot="-5400000">
                <a:off x="4797" y="1721"/>
                <a:ext cx="632" cy="316"/>
              </a:xfrm>
              <a:custGeom>
                <a:avLst/>
                <a:gdLst>
                  <a:gd name="T0" fmla="*/ 8 w 632"/>
                  <a:gd name="T1" fmla="*/ 26 h 362"/>
                  <a:gd name="T2" fmla="*/ 8 w 632"/>
                  <a:gd name="T3" fmla="*/ 184 h 362"/>
                  <a:gd name="T4" fmla="*/ 248 w 632"/>
                  <a:gd name="T5" fmla="*/ 184 h 362"/>
                  <a:gd name="T6" fmla="*/ 632 w 632"/>
                  <a:gd name="T7" fmla="*/ 184 h 362"/>
                  <a:gd name="T8" fmla="*/ 632 w 632"/>
                  <a:gd name="T9" fmla="*/ 26 h 362"/>
                  <a:gd name="T10" fmla="*/ 104 w 632"/>
                  <a:gd name="T11" fmla="*/ 26 h 362"/>
                  <a:gd name="T12" fmla="*/ 8 w 632"/>
                  <a:gd name="T13" fmla="*/ 26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a:solidFill>
                    <a:srgbClr val="000000"/>
                  </a:solidFill>
                </a:endParaRPr>
              </a:p>
            </p:txBody>
          </p:sp>
        </p:grpSp>
        <p:sp>
          <p:nvSpPr>
            <p:cNvPr id="6" name="Freeform 23"/>
            <p:cNvSpPr>
              <a:spLocks/>
            </p:cNvSpPr>
            <p:nvPr/>
          </p:nvSpPr>
          <p:spPr bwMode="ltGray">
            <a:xfrm flipH="1">
              <a:off x="-2" y="1536"/>
              <a:ext cx="5762" cy="412"/>
            </a:xfrm>
            <a:custGeom>
              <a:avLst/>
              <a:gdLst>
                <a:gd name="T0" fmla="*/ 0 w 5762"/>
                <a:gd name="T1" fmla="*/ 258 h 385"/>
                <a:gd name="T2" fmla="*/ 5762 w 5762"/>
                <a:gd name="T3" fmla="*/ 246 h 385"/>
                <a:gd name="T4" fmla="*/ 5762 w 5762"/>
                <a:gd name="T5" fmla="*/ 4 h 385"/>
                <a:gd name="T6" fmla="*/ 0 w 5762"/>
                <a:gd name="T7" fmla="*/ 0 h 385"/>
                <a:gd name="T8" fmla="*/ 0 w 5762"/>
                <a:gd name="T9" fmla="*/ 258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7"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US">
                <a:solidFill>
                  <a:srgbClr val="000000"/>
                </a:solidFill>
              </a:endParaRPr>
            </a:p>
          </p:txBody>
        </p:sp>
      </p:grpSp>
      <p:sp>
        <p:nvSpPr>
          <p:cNvPr id="16409" name="Rectangle 25"/>
          <p:cNvSpPr>
            <a:spLocks noGrp="1" noChangeArrowheads="1"/>
          </p:cNvSpPr>
          <p:nvPr>
            <p:ph type="ctrTitle"/>
          </p:nvPr>
        </p:nvSpPr>
        <p:spPr>
          <a:xfrm>
            <a:off x="1173163" y="1341438"/>
            <a:ext cx="7772400" cy="1143000"/>
          </a:xfrm>
        </p:spPr>
        <p:txBody>
          <a:bodyPr/>
          <a:lstStyle>
            <a:lvl1pPr>
              <a:defRPr/>
            </a:lvl1pPr>
          </a:lstStyle>
          <a:p>
            <a:pPr lvl="0"/>
            <a:r>
              <a:rPr lang="en-US" noProof="0" smtClean="0"/>
              <a:t>Click to edit Master title style</a:t>
            </a:r>
          </a:p>
        </p:txBody>
      </p:sp>
      <p:sp>
        <p:nvSpPr>
          <p:cNvPr id="16410" name="Rectangle 26"/>
          <p:cNvSpPr>
            <a:spLocks noGrp="1" noChangeArrowheads="1"/>
          </p:cNvSpPr>
          <p:nvPr>
            <p:ph type="subTitle" idx="1"/>
          </p:nvPr>
        </p:nvSpPr>
        <p:spPr>
          <a:xfrm>
            <a:off x="1166813" y="3886200"/>
            <a:ext cx="6400800" cy="1752600"/>
          </a:xfrm>
        </p:spPr>
        <p:txBody>
          <a:bodyPr/>
          <a:lstStyle>
            <a:lvl1pPr marL="0" indent="0">
              <a:buFont typeface="Monotype Sorts" pitchFamily="2" charset="2"/>
              <a:buNone/>
              <a:defRPr/>
            </a:lvl1pPr>
          </a:lstStyle>
          <a:p>
            <a:pPr lvl="0"/>
            <a:r>
              <a:rPr lang="en-US" noProof="0" smtClean="0"/>
              <a:t>Click to edit Master subtitle style</a:t>
            </a:r>
          </a:p>
        </p:txBody>
      </p:sp>
      <p:sp>
        <p:nvSpPr>
          <p:cNvPr id="27" name="Rectangle 27"/>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en-US"/>
          </a:p>
        </p:txBody>
      </p:sp>
      <p:sp>
        <p:nvSpPr>
          <p:cNvPr id="28" name="Rectangle 28"/>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29" name="Rectangle 29"/>
          <p:cNvSpPr>
            <a:spLocks noGrp="1" noChangeArrowheads="1"/>
          </p:cNvSpPr>
          <p:nvPr>
            <p:ph type="sldNum" sz="quarter" idx="12"/>
          </p:nvPr>
        </p:nvSpPr>
        <p:spPr/>
        <p:txBody>
          <a:bodyPr/>
          <a:lstStyle>
            <a:lvl1pPr>
              <a:defRPr>
                <a:solidFill>
                  <a:srgbClr val="000000"/>
                </a:solidFill>
              </a:defRPr>
            </a:lvl1pPr>
          </a:lstStyle>
          <a:p>
            <a:pPr>
              <a:defRPr/>
            </a:pPr>
            <a:fld id="{1B4554D0-C3C2-4251-A04F-69490DAB53B2}" type="slidenum">
              <a:rPr lang="en-US"/>
              <a:pPr>
                <a:defRPr/>
              </a:pPr>
              <a:t>‹#›</a:t>
            </a:fld>
            <a:endParaRPr lang="en-US"/>
          </a:p>
        </p:txBody>
      </p:sp>
    </p:spTree>
    <p:extLst>
      <p:ext uri="{BB962C8B-B14F-4D97-AF65-F5344CB8AC3E}">
        <p14:creationId xmlns:p14="http://schemas.microsoft.com/office/powerpoint/2010/main" val="35969119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9"/>
          <p:cNvSpPr>
            <a:spLocks noGrp="1" noChangeArrowheads="1"/>
          </p:cNvSpPr>
          <p:nvPr>
            <p:ph type="sldNum" sz="quarter" idx="12"/>
          </p:nvPr>
        </p:nvSpPr>
        <p:spPr>
          <a:ln/>
        </p:spPr>
        <p:txBody>
          <a:bodyPr/>
          <a:lstStyle>
            <a:lvl1pPr>
              <a:defRPr/>
            </a:lvl1pPr>
          </a:lstStyle>
          <a:p>
            <a:pPr>
              <a:defRPr/>
            </a:pPr>
            <a:fld id="{44CD8795-4BD9-4DF3-9F06-C61E177FFA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283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22120F-5868-4852-BAC5-15D391B3FE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0309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9"/>
          <p:cNvSpPr>
            <a:spLocks noGrp="1" noChangeArrowheads="1"/>
          </p:cNvSpPr>
          <p:nvPr>
            <p:ph type="sldNum" sz="quarter" idx="12"/>
          </p:nvPr>
        </p:nvSpPr>
        <p:spPr>
          <a:ln/>
        </p:spPr>
        <p:txBody>
          <a:bodyPr/>
          <a:lstStyle>
            <a:lvl1pPr>
              <a:defRPr/>
            </a:lvl1pPr>
          </a:lstStyle>
          <a:p>
            <a:pPr>
              <a:defRPr/>
            </a:pPr>
            <a:fld id="{D0B9FF63-4427-4EE1-A212-561A309B60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88784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29"/>
          <p:cNvSpPr>
            <a:spLocks noGrp="1" noChangeArrowheads="1"/>
          </p:cNvSpPr>
          <p:nvPr>
            <p:ph type="sldNum" sz="quarter" idx="12"/>
          </p:nvPr>
        </p:nvSpPr>
        <p:spPr>
          <a:ln/>
        </p:spPr>
        <p:txBody>
          <a:bodyPr/>
          <a:lstStyle>
            <a:lvl1pPr>
              <a:defRPr/>
            </a:lvl1pPr>
          </a:lstStyle>
          <a:p>
            <a:pPr>
              <a:defRPr/>
            </a:pPr>
            <a:fld id="{DF7B3047-CEB0-447F-B8FA-2561A8AA2F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93641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29"/>
          <p:cNvSpPr>
            <a:spLocks noGrp="1" noChangeArrowheads="1"/>
          </p:cNvSpPr>
          <p:nvPr>
            <p:ph type="sldNum" sz="quarter" idx="12"/>
          </p:nvPr>
        </p:nvSpPr>
        <p:spPr>
          <a:ln/>
        </p:spPr>
        <p:txBody>
          <a:bodyPr/>
          <a:lstStyle>
            <a:lvl1pPr>
              <a:defRPr/>
            </a:lvl1pPr>
          </a:lstStyle>
          <a:p>
            <a:pPr>
              <a:defRPr/>
            </a:pPr>
            <a:fld id="{F14E09E8-8D5D-441B-9A4C-C43B880F6A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23950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29"/>
          <p:cNvSpPr>
            <a:spLocks noGrp="1" noChangeArrowheads="1"/>
          </p:cNvSpPr>
          <p:nvPr>
            <p:ph type="sldNum" sz="quarter" idx="12"/>
          </p:nvPr>
        </p:nvSpPr>
        <p:spPr>
          <a:ln/>
        </p:spPr>
        <p:txBody>
          <a:bodyPr/>
          <a:lstStyle>
            <a:lvl1pPr>
              <a:defRPr/>
            </a:lvl1pPr>
          </a:lstStyle>
          <a:p>
            <a:pPr>
              <a:defRPr/>
            </a:pPr>
            <a:fld id="{B856ECA9-1B13-4D04-8160-D3EACA9E9F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64412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29"/>
          <p:cNvSpPr>
            <a:spLocks noGrp="1" noChangeArrowheads="1"/>
          </p:cNvSpPr>
          <p:nvPr>
            <p:ph type="sldNum" sz="quarter" idx="12"/>
          </p:nvPr>
        </p:nvSpPr>
        <p:spPr>
          <a:ln/>
        </p:spPr>
        <p:txBody>
          <a:bodyPr/>
          <a:lstStyle>
            <a:lvl1pPr>
              <a:defRPr/>
            </a:lvl1pPr>
          </a:lstStyle>
          <a:p>
            <a:pPr>
              <a:defRPr/>
            </a:pPr>
            <a:fld id="{C0908092-EDD1-42ED-8126-1C17745A80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29540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29"/>
          <p:cNvSpPr>
            <a:spLocks noGrp="1" noChangeArrowheads="1"/>
          </p:cNvSpPr>
          <p:nvPr>
            <p:ph type="sldNum" sz="quarter" idx="12"/>
          </p:nvPr>
        </p:nvSpPr>
        <p:spPr>
          <a:ln/>
        </p:spPr>
        <p:txBody>
          <a:bodyPr/>
          <a:lstStyle>
            <a:lvl1pPr>
              <a:defRPr/>
            </a:lvl1pPr>
          </a:lstStyle>
          <a:p>
            <a:pPr>
              <a:defRPr/>
            </a:pPr>
            <a:fld id="{86638A6C-9FB7-4F86-880D-55926D9F21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32785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29"/>
          <p:cNvSpPr>
            <a:spLocks noGrp="1" noChangeArrowheads="1"/>
          </p:cNvSpPr>
          <p:nvPr>
            <p:ph type="sldNum" sz="quarter" idx="12"/>
          </p:nvPr>
        </p:nvSpPr>
        <p:spPr>
          <a:ln/>
        </p:spPr>
        <p:txBody>
          <a:bodyPr/>
          <a:lstStyle>
            <a:lvl1pPr>
              <a:defRPr/>
            </a:lvl1pPr>
          </a:lstStyle>
          <a:p>
            <a:pPr>
              <a:defRPr/>
            </a:pPr>
            <a:fld id="{F55C03C9-F71F-4C3A-92DA-6287468755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62944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9"/>
          <p:cNvSpPr>
            <a:spLocks noGrp="1" noChangeArrowheads="1"/>
          </p:cNvSpPr>
          <p:nvPr>
            <p:ph type="sldNum" sz="quarter" idx="12"/>
          </p:nvPr>
        </p:nvSpPr>
        <p:spPr>
          <a:ln/>
        </p:spPr>
        <p:txBody>
          <a:bodyPr/>
          <a:lstStyle>
            <a:lvl1pPr>
              <a:defRPr/>
            </a:lvl1pPr>
          </a:lstStyle>
          <a:p>
            <a:pPr>
              <a:defRPr/>
            </a:pPr>
            <a:fld id="{F1F7C0C6-F1DB-4AA6-BB12-D02FC0AEC8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81965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9"/>
          <p:cNvSpPr>
            <a:spLocks noGrp="1" noChangeArrowheads="1"/>
          </p:cNvSpPr>
          <p:nvPr>
            <p:ph type="sldNum" sz="quarter" idx="12"/>
          </p:nvPr>
        </p:nvSpPr>
        <p:spPr>
          <a:ln/>
        </p:spPr>
        <p:txBody>
          <a:bodyPr/>
          <a:lstStyle>
            <a:lvl1pPr>
              <a:defRPr/>
            </a:lvl1pPr>
          </a:lstStyle>
          <a:p>
            <a:pPr>
              <a:defRPr/>
            </a:pPr>
            <a:fld id="{8738009B-0ADF-482F-A8C1-C2911E32E5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09849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29"/>
          <p:cNvSpPr>
            <a:spLocks noGrp="1" noChangeArrowheads="1"/>
          </p:cNvSpPr>
          <p:nvPr>
            <p:ph type="sldNum" sz="quarter" idx="12"/>
          </p:nvPr>
        </p:nvSpPr>
        <p:spPr>
          <a:ln/>
        </p:spPr>
        <p:txBody>
          <a:bodyPr/>
          <a:lstStyle>
            <a:lvl1pPr>
              <a:defRPr/>
            </a:lvl1pPr>
          </a:lstStyle>
          <a:p>
            <a:pPr>
              <a:defRPr/>
            </a:pPr>
            <a:fld id="{17B7EA00-F16B-42F3-AA84-B888BA475C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8939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8DC55C-D378-4984-AED2-A69512284B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01768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2" cy="638"/>
              <a:chOff x="-2" y="1562"/>
              <a:chExt cx="5762" cy="638"/>
            </a:xfrm>
          </p:grpSpPr>
          <p:sp>
            <p:nvSpPr>
              <p:cNvPr id="8" name="Freeform 4"/>
              <p:cNvSpPr>
                <a:spLocks/>
              </p:cNvSpPr>
              <p:nvPr/>
            </p:nvSpPr>
            <p:spPr bwMode="ltGray">
              <a:xfrm rot="-5400000">
                <a:off x="2559" y="-993"/>
                <a:ext cx="624" cy="5745"/>
              </a:xfrm>
              <a:custGeom>
                <a:avLst/>
                <a:gdLst>
                  <a:gd name="T0" fmla="*/ 0 w 1000"/>
                  <a:gd name="T1" fmla="*/ 0 h 720"/>
                  <a:gd name="T2" fmla="*/ 0 w 1000"/>
                  <a:gd name="T3" fmla="*/ 185812434 h 720"/>
                  <a:gd name="T4" fmla="*/ 59 w 1000"/>
                  <a:gd name="T5" fmla="*/ 185812434 h 720"/>
                  <a:gd name="T6" fmla="*/ 59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9" name="Freeform 5"/>
              <p:cNvSpPr>
                <a:spLocks/>
              </p:cNvSpPr>
              <p:nvPr/>
            </p:nvSpPr>
            <p:spPr bwMode="ltGray">
              <a:xfrm rot="-5400000">
                <a:off x="1323" y="1669"/>
                <a:ext cx="624" cy="421"/>
              </a:xfrm>
              <a:custGeom>
                <a:avLst/>
                <a:gdLst>
                  <a:gd name="T0" fmla="*/ 0 w 624"/>
                  <a:gd name="T1" fmla="*/ 0 h 317"/>
                  <a:gd name="T2" fmla="*/ 0 w 624"/>
                  <a:gd name="T3" fmla="*/ 1490 h 317"/>
                  <a:gd name="T4" fmla="*/ 624 w 624"/>
                  <a:gd name="T5" fmla="*/ 149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 name="Freeform 6"/>
              <p:cNvSpPr>
                <a:spLocks/>
              </p:cNvSpPr>
              <p:nvPr/>
            </p:nvSpPr>
            <p:spPr bwMode="ltGray">
              <a:xfrm rot="-5400000">
                <a:off x="982" y="1669"/>
                <a:ext cx="624" cy="422"/>
              </a:xfrm>
              <a:custGeom>
                <a:avLst/>
                <a:gdLst>
                  <a:gd name="T0" fmla="*/ 0 w 624"/>
                  <a:gd name="T1" fmla="*/ 0 h 317"/>
                  <a:gd name="T2" fmla="*/ 0 w 624"/>
                  <a:gd name="T3" fmla="*/ 1515 h 317"/>
                  <a:gd name="T4" fmla="*/ 624 w 624"/>
                  <a:gd name="T5" fmla="*/ 151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1" name="Freeform 7"/>
              <p:cNvSpPr>
                <a:spLocks/>
              </p:cNvSpPr>
              <p:nvPr/>
            </p:nvSpPr>
            <p:spPr bwMode="ltGray">
              <a:xfrm rot="-5400000">
                <a:off x="-57" y="1752"/>
                <a:ext cx="624" cy="255"/>
              </a:xfrm>
              <a:custGeom>
                <a:avLst/>
                <a:gdLst>
                  <a:gd name="T0" fmla="*/ 0 w 624"/>
                  <a:gd name="T1" fmla="*/ 6 h 370"/>
                  <a:gd name="T2" fmla="*/ 0 w 624"/>
                  <a:gd name="T3" fmla="*/ 34 h 370"/>
                  <a:gd name="T4" fmla="*/ 624 w 624"/>
                  <a:gd name="T5" fmla="*/ 34 h 370"/>
                  <a:gd name="T6" fmla="*/ 624 w 624"/>
                  <a:gd name="T7" fmla="*/ 6 h 370"/>
                  <a:gd name="T8" fmla="*/ 384 w 624"/>
                  <a:gd name="T9" fmla="*/ 1 h 370"/>
                  <a:gd name="T10" fmla="*/ 0 w 624"/>
                  <a:gd name="T11" fmla="*/ 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2" name="Freeform 8"/>
              <p:cNvSpPr>
                <a:spLocks/>
              </p:cNvSpPr>
              <p:nvPr/>
            </p:nvSpPr>
            <p:spPr bwMode="ltGray">
              <a:xfrm rot="-5400000">
                <a:off x="664" y="1733"/>
                <a:ext cx="624" cy="294"/>
              </a:xfrm>
              <a:custGeom>
                <a:avLst/>
                <a:gdLst>
                  <a:gd name="T0" fmla="*/ 0 w 624"/>
                  <a:gd name="T1" fmla="*/ 0 h 317"/>
                  <a:gd name="T2" fmla="*/ 0 w 624"/>
                  <a:gd name="T3" fmla="*/ 173 h 317"/>
                  <a:gd name="T4" fmla="*/ 624 w 624"/>
                  <a:gd name="T5" fmla="*/ 173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3" name="Freeform 9"/>
              <p:cNvSpPr>
                <a:spLocks/>
              </p:cNvSpPr>
              <p:nvPr/>
            </p:nvSpPr>
            <p:spPr bwMode="ltGray">
              <a:xfrm rot="-5400000">
                <a:off x="442" y="1699"/>
                <a:ext cx="624" cy="362"/>
              </a:xfrm>
              <a:custGeom>
                <a:avLst/>
                <a:gdLst>
                  <a:gd name="T0" fmla="*/ 0 w 624"/>
                  <a:gd name="T1" fmla="*/ 0 h 272"/>
                  <a:gd name="T2" fmla="*/ 0 w 624"/>
                  <a:gd name="T3" fmla="*/ 1511 h 272"/>
                  <a:gd name="T4" fmla="*/ 240 w 624"/>
                  <a:gd name="T5" fmla="*/ 1334 h 272"/>
                  <a:gd name="T6" fmla="*/ 624 w 624"/>
                  <a:gd name="T7" fmla="*/ 151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4" name="Freeform 10"/>
              <p:cNvSpPr>
                <a:spLocks/>
              </p:cNvSpPr>
              <p:nvPr/>
            </p:nvSpPr>
            <p:spPr bwMode="ltGray">
              <a:xfrm rot="-5400000">
                <a:off x="156" y="1726"/>
                <a:ext cx="632" cy="315"/>
              </a:xfrm>
              <a:custGeom>
                <a:avLst/>
                <a:gdLst>
                  <a:gd name="T0" fmla="*/ 8 w 632"/>
                  <a:gd name="T1" fmla="*/ 20 h 362"/>
                  <a:gd name="T2" fmla="*/ 8 w 632"/>
                  <a:gd name="T3" fmla="*/ 137 h 362"/>
                  <a:gd name="T4" fmla="*/ 248 w 632"/>
                  <a:gd name="T5" fmla="*/ 137 h 362"/>
                  <a:gd name="T6" fmla="*/ 632 w 632"/>
                  <a:gd name="T7" fmla="*/ 137 h 362"/>
                  <a:gd name="T8" fmla="*/ 632 w 632"/>
                  <a:gd name="T9" fmla="*/ 20 h 362"/>
                  <a:gd name="T10" fmla="*/ 104 w 632"/>
                  <a:gd name="T11" fmla="*/ 20 h 362"/>
                  <a:gd name="T12" fmla="*/ 8 w 632"/>
                  <a:gd name="T13" fmla="*/ 2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5" name="Freeform 11"/>
              <p:cNvSpPr>
                <a:spLocks/>
              </p:cNvSpPr>
              <p:nvPr/>
            </p:nvSpPr>
            <p:spPr bwMode="ltGray">
              <a:xfrm rot="-5400000">
                <a:off x="3211" y="1664"/>
                <a:ext cx="624" cy="421"/>
              </a:xfrm>
              <a:custGeom>
                <a:avLst/>
                <a:gdLst>
                  <a:gd name="T0" fmla="*/ 0 w 624"/>
                  <a:gd name="T1" fmla="*/ 0 h 317"/>
                  <a:gd name="T2" fmla="*/ 0 w 624"/>
                  <a:gd name="T3" fmla="*/ 1490 h 317"/>
                  <a:gd name="T4" fmla="*/ 624 w 624"/>
                  <a:gd name="T5" fmla="*/ 149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6" name="Freeform 12"/>
              <p:cNvSpPr>
                <a:spLocks/>
              </p:cNvSpPr>
              <p:nvPr/>
            </p:nvSpPr>
            <p:spPr bwMode="ltGray">
              <a:xfrm rot="-5400000">
                <a:off x="2870" y="1664"/>
                <a:ext cx="624" cy="422"/>
              </a:xfrm>
              <a:custGeom>
                <a:avLst/>
                <a:gdLst>
                  <a:gd name="T0" fmla="*/ 0 w 624"/>
                  <a:gd name="T1" fmla="*/ 0 h 317"/>
                  <a:gd name="T2" fmla="*/ 0 w 624"/>
                  <a:gd name="T3" fmla="*/ 1515 h 317"/>
                  <a:gd name="T4" fmla="*/ 624 w 624"/>
                  <a:gd name="T5" fmla="*/ 151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7" name="Freeform 13"/>
              <p:cNvSpPr>
                <a:spLocks/>
              </p:cNvSpPr>
              <p:nvPr/>
            </p:nvSpPr>
            <p:spPr bwMode="ltGray">
              <a:xfrm rot="-5400000">
                <a:off x="1830" y="1747"/>
                <a:ext cx="624" cy="255"/>
              </a:xfrm>
              <a:custGeom>
                <a:avLst/>
                <a:gdLst>
                  <a:gd name="T0" fmla="*/ 0 w 624"/>
                  <a:gd name="T1" fmla="*/ 6 h 370"/>
                  <a:gd name="T2" fmla="*/ 0 w 624"/>
                  <a:gd name="T3" fmla="*/ 34 h 370"/>
                  <a:gd name="T4" fmla="*/ 624 w 624"/>
                  <a:gd name="T5" fmla="*/ 34 h 370"/>
                  <a:gd name="T6" fmla="*/ 624 w 624"/>
                  <a:gd name="T7" fmla="*/ 6 h 370"/>
                  <a:gd name="T8" fmla="*/ 384 w 624"/>
                  <a:gd name="T9" fmla="*/ 1 h 370"/>
                  <a:gd name="T10" fmla="*/ 0 w 624"/>
                  <a:gd name="T11" fmla="*/ 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8" name="Freeform 14"/>
              <p:cNvSpPr>
                <a:spLocks/>
              </p:cNvSpPr>
              <p:nvPr/>
            </p:nvSpPr>
            <p:spPr bwMode="ltGray">
              <a:xfrm rot="-5400000">
                <a:off x="2551" y="1728"/>
                <a:ext cx="624" cy="294"/>
              </a:xfrm>
              <a:custGeom>
                <a:avLst/>
                <a:gdLst>
                  <a:gd name="T0" fmla="*/ 0 w 624"/>
                  <a:gd name="T1" fmla="*/ 0 h 317"/>
                  <a:gd name="T2" fmla="*/ 0 w 624"/>
                  <a:gd name="T3" fmla="*/ 173 h 317"/>
                  <a:gd name="T4" fmla="*/ 624 w 624"/>
                  <a:gd name="T5" fmla="*/ 173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9" name="Freeform 15"/>
              <p:cNvSpPr>
                <a:spLocks/>
              </p:cNvSpPr>
              <p:nvPr/>
            </p:nvSpPr>
            <p:spPr bwMode="ltGray">
              <a:xfrm rot="-5400000">
                <a:off x="2330" y="1694"/>
                <a:ext cx="624" cy="361"/>
              </a:xfrm>
              <a:custGeom>
                <a:avLst/>
                <a:gdLst>
                  <a:gd name="T0" fmla="*/ 0 w 624"/>
                  <a:gd name="T1" fmla="*/ 0 h 272"/>
                  <a:gd name="T2" fmla="*/ 0 w 624"/>
                  <a:gd name="T3" fmla="*/ 1486 h 272"/>
                  <a:gd name="T4" fmla="*/ 240 w 624"/>
                  <a:gd name="T5" fmla="*/ 1313 h 272"/>
                  <a:gd name="T6" fmla="*/ 624 w 624"/>
                  <a:gd name="T7" fmla="*/ 148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20" name="Freeform 16"/>
              <p:cNvSpPr>
                <a:spLocks/>
              </p:cNvSpPr>
              <p:nvPr/>
            </p:nvSpPr>
            <p:spPr bwMode="ltGray">
              <a:xfrm rot="-5400000">
                <a:off x="2043" y="1721"/>
                <a:ext cx="632" cy="316"/>
              </a:xfrm>
              <a:custGeom>
                <a:avLst/>
                <a:gdLst>
                  <a:gd name="T0" fmla="*/ 8 w 632"/>
                  <a:gd name="T1" fmla="*/ 20 h 362"/>
                  <a:gd name="T2" fmla="*/ 8 w 632"/>
                  <a:gd name="T3" fmla="*/ 141 h 362"/>
                  <a:gd name="T4" fmla="*/ 248 w 632"/>
                  <a:gd name="T5" fmla="*/ 141 h 362"/>
                  <a:gd name="T6" fmla="*/ 632 w 632"/>
                  <a:gd name="T7" fmla="*/ 141 h 362"/>
                  <a:gd name="T8" fmla="*/ 632 w 632"/>
                  <a:gd name="T9" fmla="*/ 20 h 362"/>
                  <a:gd name="T10" fmla="*/ 104 w 632"/>
                  <a:gd name="T11" fmla="*/ 20 h 362"/>
                  <a:gd name="T12" fmla="*/ 8 w 632"/>
                  <a:gd name="T13" fmla="*/ 2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21" name="Freeform 17"/>
              <p:cNvSpPr>
                <a:spLocks/>
              </p:cNvSpPr>
              <p:nvPr/>
            </p:nvSpPr>
            <p:spPr bwMode="ltGray">
              <a:xfrm rot="-5400000">
                <a:off x="4077" y="1669"/>
                <a:ext cx="624" cy="421"/>
              </a:xfrm>
              <a:custGeom>
                <a:avLst/>
                <a:gdLst>
                  <a:gd name="T0" fmla="*/ 0 w 624"/>
                  <a:gd name="T1" fmla="*/ 0 h 317"/>
                  <a:gd name="T2" fmla="*/ 0 w 624"/>
                  <a:gd name="T3" fmla="*/ 1490 h 317"/>
                  <a:gd name="T4" fmla="*/ 624 w 624"/>
                  <a:gd name="T5" fmla="*/ 149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22" name="Freeform 18"/>
              <p:cNvSpPr>
                <a:spLocks/>
              </p:cNvSpPr>
              <p:nvPr/>
            </p:nvSpPr>
            <p:spPr bwMode="ltGray">
              <a:xfrm rot="-5400000">
                <a:off x="3736" y="1669"/>
                <a:ext cx="624" cy="422"/>
              </a:xfrm>
              <a:custGeom>
                <a:avLst/>
                <a:gdLst>
                  <a:gd name="T0" fmla="*/ 0 w 624"/>
                  <a:gd name="T1" fmla="*/ 0 h 317"/>
                  <a:gd name="T2" fmla="*/ 0 w 624"/>
                  <a:gd name="T3" fmla="*/ 1515 h 317"/>
                  <a:gd name="T4" fmla="*/ 624 w 624"/>
                  <a:gd name="T5" fmla="*/ 151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23" name="Freeform 19"/>
              <p:cNvSpPr>
                <a:spLocks/>
              </p:cNvSpPr>
              <p:nvPr/>
            </p:nvSpPr>
            <p:spPr bwMode="ltGray">
              <a:xfrm rot="-5400000">
                <a:off x="4584" y="1747"/>
                <a:ext cx="624" cy="255"/>
              </a:xfrm>
              <a:custGeom>
                <a:avLst/>
                <a:gdLst>
                  <a:gd name="T0" fmla="*/ 0 w 624"/>
                  <a:gd name="T1" fmla="*/ 6 h 370"/>
                  <a:gd name="T2" fmla="*/ 0 w 624"/>
                  <a:gd name="T3" fmla="*/ 34 h 370"/>
                  <a:gd name="T4" fmla="*/ 624 w 624"/>
                  <a:gd name="T5" fmla="*/ 34 h 370"/>
                  <a:gd name="T6" fmla="*/ 624 w 624"/>
                  <a:gd name="T7" fmla="*/ 6 h 370"/>
                  <a:gd name="T8" fmla="*/ 384 w 624"/>
                  <a:gd name="T9" fmla="*/ 1 h 370"/>
                  <a:gd name="T10" fmla="*/ 0 w 624"/>
                  <a:gd name="T11" fmla="*/ 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24"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25" name="Freeform 21"/>
              <p:cNvSpPr>
                <a:spLocks/>
              </p:cNvSpPr>
              <p:nvPr/>
            </p:nvSpPr>
            <p:spPr bwMode="ltGray">
              <a:xfrm rot="-5400000">
                <a:off x="5084" y="1694"/>
                <a:ext cx="624" cy="361"/>
              </a:xfrm>
              <a:custGeom>
                <a:avLst/>
                <a:gdLst>
                  <a:gd name="T0" fmla="*/ 0 w 624"/>
                  <a:gd name="T1" fmla="*/ 0 h 272"/>
                  <a:gd name="T2" fmla="*/ 0 w 624"/>
                  <a:gd name="T3" fmla="*/ 1486 h 272"/>
                  <a:gd name="T4" fmla="*/ 240 w 624"/>
                  <a:gd name="T5" fmla="*/ 1313 h 272"/>
                  <a:gd name="T6" fmla="*/ 624 w 624"/>
                  <a:gd name="T7" fmla="*/ 148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26" name="Freeform 22"/>
              <p:cNvSpPr>
                <a:spLocks/>
              </p:cNvSpPr>
              <p:nvPr/>
            </p:nvSpPr>
            <p:spPr bwMode="ltGray">
              <a:xfrm rot="-5400000">
                <a:off x="4797" y="1721"/>
                <a:ext cx="632" cy="316"/>
              </a:xfrm>
              <a:custGeom>
                <a:avLst/>
                <a:gdLst>
                  <a:gd name="T0" fmla="*/ 8 w 632"/>
                  <a:gd name="T1" fmla="*/ 20 h 362"/>
                  <a:gd name="T2" fmla="*/ 8 w 632"/>
                  <a:gd name="T3" fmla="*/ 141 h 362"/>
                  <a:gd name="T4" fmla="*/ 248 w 632"/>
                  <a:gd name="T5" fmla="*/ 141 h 362"/>
                  <a:gd name="T6" fmla="*/ 632 w 632"/>
                  <a:gd name="T7" fmla="*/ 141 h 362"/>
                  <a:gd name="T8" fmla="*/ 632 w 632"/>
                  <a:gd name="T9" fmla="*/ 20 h 362"/>
                  <a:gd name="T10" fmla="*/ 104 w 632"/>
                  <a:gd name="T11" fmla="*/ 20 h 362"/>
                  <a:gd name="T12" fmla="*/ 8 w 632"/>
                  <a:gd name="T13" fmla="*/ 2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grpSp>
        <p:sp>
          <p:nvSpPr>
            <p:cNvPr id="6" name="Freeform 23"/>
            <p:cNvSpPr>
              <a:spLocks/>
            </p:cNvSpPr>
            <p:nvPr/>
          </p:nvSpPr>
          <p:spPr bwMode="ltGray">
            <a:xfrm flipH="1">
              <a:off x="-2" y="1536"/>
              <a:ext cx="5762" cy="412"/>
            </a:xfrm>
            <a:custGeom>
              <a:avLst/>
              <a:gdLst>
                <a:gd name="T0" fmla="*/ 0 w 5762"/>
                <a:gd name="T1" fmla="*/ 295 h 385"/>
                <a:gd name="T2" fmla="*/ 5762 w 5762"/>
                <a:gd name="T3" fmla="*/ 281 h 385"/>
                <a:gd name="T4" fmla="*/ 5762 w 5762"/>
                <a:gd name="T5" fmla="*/ 4 h 385"/>
                <a:gd name="T6" fmla="*/ 0 w 5762"/>
                <a:gd name="T7" fmla="*/ 0 h 385"/>
                <a:gd name="T8" fmla="*/ 0 w 5762"/>
                <a:gd name="T9" fmla="*/ 295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7"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grpSp>
      <p:sp>
        <p:nvSpPr>
          <p:cNvPr id="5145" name="Rectangle 25"/>
          <p:cNvSpPr>
            <a:spLocks noGrp="1" noChangeArrowheads="1"/>
          </p:cNvSpPr>
          <p:nvPr>
            <p:ph type="ctrTitle"/>
          </p:nvPr>
        </p:nvSpPr>
        <p:spPr>
          <a:xfrm>
            <a:off x="1173163" y="1341438"/>
            <a:ext cx="7772400" cy="1143000"/>
          </a:xfrm>
        </p:spPr>
        <p:txBody>
          <a:bodyPr/>
          <a:lstStyle>
            <a:lvl1pPr>
              <a:defRPr/>
            </a:lvl1pPr>
          </a:lstStyle>
          <a:p>
            <a:pPr lvl="0"/>
            <a:r>
              <a:rPr lang="en-US" noProof="0" smtClean="0"/>
              <a:t>Click to edit Master title style</a:t>
            </a:r>
          </a:p>
        </p:txBody>
      </p:sp>
      <p:sp>
        <p:nvSpPr>
          <p:cNvPr id="5146" name="Rectangle 26"/>
          <p:cNvSpPr>
            <a:spLocks noGrp="1" noChangeArrowheads="1"/>
          </p:cNvSpPr>
          <p:nvPr>
            <p:ph type="subTitle" idx="1"/>
          </p:nvPr>
        </p:nvSpPr>
        <p:spPr>
          <a:xfrm>
            <a:off x="1166813" y="3886200"/>
            <a:ext cx="6400800" cy="1752600"/>
          </a:xfrm>
        </p:spPr>
        <p:txBody>
          <a:bodyPr/>
          <a:lstStyle>
            <a:lvl1pPr marL="0" indent="0">
              <a:buFont typeface="Monotype Sorts" pitchFamily="2" charset="2"/>
              <a:buNone/>
              <a:defRPr/>
            </a:lvl1pPr>
          </a:lstStyle>
          <a:p>
            <a:pPr lvl="0"/>
            <a:r>
              <a:rPr lang="en-US" noProof="0" smtClean="0"/>
              <a:t>Click to edit Master subtitle style</a:t>
            </a:r>
          </a:p>
        </p:txBody>
      </p:sp>
      <p:sp>
        <p:nvSpPr>
          <p:cNvPr id="27" name="Rectangle 27"/>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en-US"/>
          </a:p>
        </p:txBody>
      </p:sp>
      <p:sp>
        <p:nvSpPr>
          <p:cNvPr id="28" name="Rectangle 28"/>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29" name="Rectangle 29"/>
          <p:cNvSpPr>
            <a:spLocks noGrp="1" noChangeArrowheads="1"/>
          </p:cNvSpPr>
          <p:nvPr>
            <p:ph type="sldNum" sz="quarter" idx="12"/>
          </p:nvPr>
        </p:nvSpPr>
        <p:spPr/>
        <p:txBody>
          <a:bodyPr/>
          <a:lstStyle>
            <a:lvl1pPr>
              <a:defRPr>
                <a:solidFill>
                  <a:srgbClr val="000000"/>
                </a:solidFill>
              </a:defRPr>
            </a:lvl1pPr>
          </a:lstStyle>
          <a:p>
            <a:pPr>
              <a:defRPr/>
            </a:pPr>
            <a:fld id="{79C7D697-9634-4660-96C7-59522018BB98}" type="slidenum">
              <a:rPr lang="en-US"/>
              <a:pPr>
                <a:defRPr/>
              </a:pPr>
              <a:t>‹#›</a:t>
            </a:fld>
            <a:endParaRPr lang="en-US"/>
          </a:p>
        </p:txBody>
      </p:sp>
    </p:spTree>
    <p:extLst>
      <p:ext uri="{BB962C8B-B14F-4D97-AF65-F5344CB8AC3E}">
        <p14:creationId xmlns:p14="http://schemas.microsoft.com/office/powerpoint/2010/main" val="29046388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9"/>
          <p:cNvSpPr>
            <a:spLocks noGrp="1" noChangeArrowheads="1"/>
          </p:cNvSpPr>
          <p:nvPr>
            <p:ph type="sldNum" sz="quarter" idx="12"/>
          </p:nvPr>
        </p:nvSpPr>
        <p:spPr>
          <a:ln/>
        </p:spPr>
        <p:txBody>
          <a:bodyPr/>
          <a:lstStyle>
            <a:lvl1pPr>
              <a:defRPr/>
            </a:lvl1pPr>
          </a:lstStyle>
          <a:p>
            <a:pPr>
              <a:defRPr/>
            </a:pPr>
            <a:fld id="{5BCEBCC0-54E1-4141-8796-EA4B638C98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27351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9"/>
          <p:cNvSpPr>
            <a:spLocks noGrp="1" noChangeArrowheads="1"/>
          </p:cNvSpPr>
          <p:nvPr>
            <p:ph type="sldNum" sz="quarter" idx="12"/>
          </p:nvPr>
        </p:nvSpPr>
        <p:spPr>
          <a:ln/>
        </p:spPr>
        <p:txBody>
          <a:bodyPr/>
          <a:lstStyle>
            <a:lvl1pPr>
              <a:defRPr/>
            </a:lvl1pPr>
          </a:lstStyle>
          <a:p>
            <a:pPr>
              <a:defRPr/>
            </a:pPr>
            <a:fld id="{4D93A61F-A4A0-45CA-9857-CA9885A981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99986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29"/>
          <p:cNvSpPr>
            <a:spLocks noGrp="1" noChangeArrowheads="1"/>
          </p:cNvSpPr>
          <p:nvPr>
            <p:ph type="sldNum" sz="quarter" idx="12"/>
          </p:nvPr>
        </p:nvSpPr>
        <p:spPr>
          <a:ln/>
        </p:spPr>
        <p:txBody>
          <a:bodyPr/>
          <a:lstStyle>
            <a:lvl1pPr>
              <a:defRPr/>
            </a:lvl1pPr>
          </a:lstStyle>
          <a:p>
            <a:pPr>
              <a:defRPr/>
            </a:pPr>
            <a:fld id="{532F2417-18BC-4AD2-AD3E-101F6DF9BD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82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29"/>
          <p:cNvSpPr>
            <a:spLocks noGrp="1" noChangeArrowheads="1"/>
          </p:cNvSpPr>
          <p:nvPr>
            <p:ph type="sldNum" sz="quarter" idx="12"/>
          </p:nvPr>
        </p:nvSpPr>
        <p:spPr>
          <a:ln/>
        </p:spPr>
        <p:txBody>
          <a:bodyPr/>
          <a:lstStyle>
            <a:lvl1pPr>
              <a:defRPr/>
            </a:lvl1pPr>
          </a:lstStyle>
          <a:p>
            <a:pPr>
              <a:defRPr/>
            </a:pPr>
            <a:fld id="{758AA6F7-BEB0-402A-89DE-EE9B0C6C25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58604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29"/>
          <p:cNvSpPr>
            <a:spLocks noGrp="1" noChangeArrowheads="1"/>
          </p:cNvSpPr>
          <p:nvPr>
            <p:ph type="sldNum" sz="quarter" idx="12"/>
          </p:nvPr>
        </p:nvSpPr>
        <p:spPr>
          <a:ln/>
        </p:spPr>
        <p:txBody>
          <a:bodyPr/>
          <a:lstStyle>
            <a:lvl1pPr>
              <a:defRPr/>
            </a:lvl1pPr>
          </a:lstStyle>
          <a:p>
            <a:pPr>
              <a:defRPr/>
            </a:pPr>
            <a:fld id="{CCAB8426-843E-427A-9FCE-3A830AF850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17531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29"/>
          <p:cNvSpPr>
            <a:spLocks noGrp="1" noChangeArrowheads="1"/>
          </p:cNvSpPr>
          <p:nvPr>
            <p:ph type="sldNum" sz="quarter" idx="12"/>
          </p:nvPr>
        </p:nvSpPr>
        <p:spPr>
          <a:ln/>
        </p:spPr>
        <p:txBody>
          <a:bodyPr/>
          <a:lstStyle>
            <a:lvl1pPr>
              <a:defRPr/>
            </a:lvl1pPr>
          </a:lstStyle>
          <a:p>
            <a:pPr>
              <a:defRPr/>
            </a:pPr>
            <a:fld id="{65674B1F-DE8A-46B1-A6CE-72E4AD0FAF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26270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29"/>
          <p:cNvSpPr>
            <a:spLocks noGrp="1" noChangeArrowheads="1"/>
          </p:cNvSpPr>
          <p:nvPr>
            <p:ph type="sldNum" sz="quarter" idx="12"/>
          </p:nvPr>
        </p:nvSpPr>
        <p:spPr>
          <a:ln/>
        </p:spPr>
        <p:txBody>
          <a:bodyPr/>
          <a:lstStyle>
            <a:lvl1pPr>
              <a:defRPr/>
            </a:lvl1pPr>
          </a:lstStyle>
          <a:p>
            <a:pPr>
              <a:defRPr/>
            </a:pPr>
            <a:fld id="{4614E36D-867D-47B8-AEA3-4058029E1F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89819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29"/>
          <p:cNvSpPr>
            <a:spLocks noGrp="1" noChangeArrowheads="1"/>
          </p:cNvSpPr>
          <p:nvPr>
            <p:ph type="sldNum" sz="quarter" idx="12"/>
          </p:nvPr>
        </p:nvSpPr>
        <p:spPr>
          <a:ln/>
        </p:spPr>
        <p:txBody>
          <a:bodyPr/>
          <a:lstStyle>
            <a:lvl1pPr>
              <a:defRPr/>
            </a:lvl1pPr>
          </a:lstStyle>
          <a:p>
            <a:pPr>
              <a:defRPr/>
            </a:pPr>
            <a:fld id="{B5849EF8-5F17-4BC9-A3F4-5EC90DB12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90590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9"/>
          <p:cNvSpPr>
            <a:spLocks noGrp="1" noChangeArrowheads="1"/>
          </p:cNvSpPr>
          <p:nvPr>
            <p:ph type="sldNum" sz="quarter" idx="12"/>
          </p:nvPr>
        </p:nvSpPr>
        <p:spPr>
          <a:ln/>
        </p:spPr>
        <p:txBody>
          <a:bodyPr/>
          <a:lstStyle>
            <a:lvl1pPr>
              <a:defRPr/>
            </a:lvl1pPr>
          </a:lstStyle>
          <a:p>
            <a:pPr>
              <a:defRPr/>
            </a:pPr>
            <a:fld id="{75F4EF3A-C583-4574-A56E-27FE8805D9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7480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AAF710A-84EB-4A26-BFDB-F2C475DEE4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19263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9"/>
          <p:cNvSpPr>
            <a:spLocks noGrp="1" noChangeArrowheads="1"/>
          </p:cNvSpPr>
          <p:nvPr>
            <p:ph type="sldNum" sz="quarter" idx="12"/>
          </p:nvPr>
        </p:nvSpPr>
        <p:spPr>
          <a:ln/>
        </p:spPr>
        <p:txBody>
          <a:bodyPr/>
          <a:lstStyle>
            <a:lvl1pPr>
              <a:defRPr/>
            </a:lvl1pPr>
          </a:lstStyle>
          <a:p>
            <a:pPr>
              <a:defRPr/>
            </a:pPr>
            <a:fld id="{2B16F10D-67FE-4E44-83E4-B37E8D308A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04267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73163" y="1981200"/>
            <a:ext cx="7772400" cy="4114800"/>
          </a:xfrm>
        </p:spPr>
        <p:txBody>
          <a:bodyPr/>
          <a:lstStyle/>
          <a:p>
            <a:pPr lvl="0"/>
            <a:endParaRPr lang="en-US" noProof="0" smtClean="0"/>
          </a:p>
        </p:txBody>
      </p:sp>
      <p:sp>
        <p:nvSpPr>
          <p:cNvPr id="4"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9"/>
          <p:cNvSpPr>
            <a:spLocks noGrp="1" noChangeArrowheads="1"/>
          </p:cNvSpPr>
          <p:nvPr>
            <p:ph type="sldNum" sz="quarter" idx="12"/>
          </p:nvPr>
        </p:nvSpPr>
        <p:spPr>
          <a:ln/>
        </p:spPr>
        <p:txBody>
          <a:bodyPr/>
          <a:lstStyle>
            <a:lvl1pPr>
              <a:defRPr/>
            </a:lvl1pPr>
          </a:lstStyle>
          <a:p>
            <a:pPr>
              <a:defRPr/>
            </a:pPr>
            <a:fld id="{C6EDE088-5966-4924-A082-761E02DFEB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80521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9"/>
          <p:cNvSpPr>
            <a:spLocks noGrp="1" noChangeArrowheads="1"/>
          </p:cNvSpPr>
          <p:nvPr>
            <p:ph type="sldNum" sz="quarter" idx="12"/>
          </p:nvPr>
        </p:nvSpPr>
        <p:spPr>
          <a:ln/>
        </p:spPr>
        <p:txBody>
          <a:bodyPr/>
          <a:lstStyle>
            <a:lvl1pPr>
              <a:defRPr/>
            </a:lvl1pPr>
          </a:lstStyle>
          <a:p>
            <a:pPr>
              <a:defRPr/>
            </a:pPr>
            <a:fld id="{57AAF387-6A41-4406-861E-3F69C757C64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1874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2D2B78F-DCB1-4DA1-ADE7-E19EE22227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0376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F284F9C-7769-4B5C-ACF6-A4C0AEC37F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8343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C64E43-635E-44DA-92EB-064467FA5C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0097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5A3DCD-BD71-44B2-9757-7EFAD36287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6775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2.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4AEFF25E-C8A0-49B8-B49E-1761A1B73176}"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382120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defRPr/>
            </a:pPr>
            <a:endParaRPr kumimoji="1" lang="en-US" altLang="en-US" smtClean="0">
              <a:solidFill>
                <a:srgbClr val="5B5249"/>
              </a:solidFill>
            </a:endParaRPr>
          </a:p>
        </p:txBody>
      </p:sp>
      <p:sp>
        <p:nvSpPr>
          <p:cNvPr id="1027" name="Rectangle 3"/>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defRPr/>
            </a:pPr>
            <a:endParaRPr kumimoji="1" lang="en-US" altLang="en-US" smtClean="0">
              <a:solidFill>
                <a:srgbClr val="5B5249"/>
              </a:solidFill>
            </a:endParaRPr>
          </a:p>
        </p:txBody>
      </p:sp>
      <p:sp>
        <p:nvSpPr>
          <p:cNvPr id="1028" name="Rectangle 4" descr="Stationery"/>
          <p:cNvSpPr>
            <a:spLocks noChangeArrowheads="1"/>
          </p:cNvSpPr>
          <p:nvPr/>
        </p:nvSpPr>
        <p:spPr bwMode="auto">
          <a:xfrm>
            <a:off x="457200" y="0"/>
            <a:ext cx="1219200" cy="762000"/>
          </a:xfrm>
          <a:prstGeom prst="rect">
            <a:avLst/>
          </a:prstGeom>
          <a:blipFill dpi="0" rotWithShape="0">
            <a:blip r:embed="rId1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defRPr/>
            </a:pPr>
            <a:endParaRPr kumimoji="1" lang="en-US" altLang="en-US" smtClean="0">
              <a:solidFill>
                <a:srgbClr val="5B5249"/>
              </a:solidFill>
            </a:endParaRPr>
          </a:p>
        </p:txBody>
      </p:sp>
      <p:sp>
        <p:nvSpPr>
          <p:cNvPr id="1029" name="Rectangle 5" descr="Stationery"/>
          <p:cNvSpPr>
            <a:spLocks noChangeArrowheads="1"/>
          </p:cNvSpPr>
          <p:nvPr/>
        </p:nvSpPr>
        <p:spPr bwMode="auto">
          <a:xfrm>
            <a:off x="0" y="0"/>
            <a:ext cx="457200" cy="6858000"/>
          </a:xfrm>
          <a:prstGeom prst="rect">
            <a:avLst/>
          </a:prstGeom>
          <a:blipFill dpi="0" rotWithShape="0">
            <a:blip r:embed="rId1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defRPr/>
            </a:pPr>
            <a:endParaRPr kumimoji="1" lang="en-US" altLang="en-US" smtClean="0">
              <a:solidFill>
                <a:srgbClr val="5B5249"/>
              </a:solidFill>
            </a:endParaRPr>
          </a:p>
        </p:txBody>
      </p:sp>
      <p:sp>
        <p:nvSpPr>
          <p:cNvPr id="1030" name="Rectangle 6"/>
          <p:cNvSpPr>
            <a:spLocks noGrp="1" noChangeArrowheads="1"/>
          </p:cNvSpPr>
          <p:nvPr>
            <p:ph type="title"/>
          </p:nvPr>
        </p:nvSpPr>
        <p:spPr bwMode="auto">
          <a:xfrm>
            <a:off x="1066800" y="838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67591" name="Rectangle 7"/>
          <p:cNvSpPr>
            <a:spLocks noGrp="1" noChangeArrowheads="1"/>
          </p:cNvSpPr>
          <p:nvPr>
            <p:ph type="dt" sz="half" idx="2"/>
          </p:nvPr>
        </p:nvSpPr>
        <p:spPr bwMode="auto">
          <a:xfrm>
            <a:off x="1066800" y="64135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solidFill>
                  <a:schemeClr val="tx2"/>
                </a:solidFill>
              </a:defRPr>
            </a:lvl1pPr>
          </a:lstStyle>
          <a:p>
            <a:pPr fontAlgn="base">
              <a:spcBef>
                <a:spcPct val="0"/>
              </a:spcBef>
              <a:spcAft>
                <a:spcPct val="0"/>
              </a:spcAft>
              <a:defRPr/>
            </a:pPr>
            <a:endParaRPr lang="en-US">
              <a:solidFill>
                <a:srgbClr val="2A3D7A"/>
              </a:solidFill>
            </a:endParaRPr>
          </a:p>
        </p:txBody>
      </p:sp>
      <p:sp>
        <p:nvSpPr>
          <p:cNvPr id="67592" name="Rectangle 8"/>
          <p:cNvSpPr>
            <a:spLocks noGrp="1" noChangeArrowheads="1"/>
          </p:cNvSpPr>
          <p:nvPr>
            <p:ph type="ftr" sz="quarter" idx="3"/>
          </p:nvPr>
        </p:nvSpPr>
        <p:spPr bwMode="auto">
          <a:xfrm>
            <a:off x="3429000" y="64135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solidFill>
                  <a:schemeClr val="tx2"/>
                </a:solidFill>
              </a:defRPr>
            </a:lvl1pPr>
          </a:lstStyle>
          <a:p>
            <a:pPr fontAlgn="base">
              <a:spcBef>
                <a:spcPct val="0"/>
              </a:spcBef>
              <a:spcAft>
                <a:spcPct val="0"/>
              </a:spcAft>
              <a:defRPr/>
            </a:pPr>
            <a:endParaRPr lang="en-US">
              <a:solidFill>
                <a:srgbClr val="2A3D7A"/>
              </a:solidFill>
            </a:endParaRPr>
          </a:p>
        </p:txBody>
      </p:sp>
      <p:pic>
        <p:nvPicPr>
          <p:cNvPr id="1033" name="Picture 9" descr="C:\Wendy\anabnr2.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28725" y="0"/>
            <a:ext cx="791527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10"/>
          <p:cNvSpPr>
            <a:spLocks noChangeArrowheads="1"/>
          </p:cNvSpPr>
          <p:nvPr/>
        </p:nvSpPr>
        <p:spPr bwMode="auto">
          <a:xfrm>
            <a:off x="304800" y="457200"/>
            <a:ext cx="2514600" cy="304800"/>
          </a:xfrm>
          <a:prstGeom prst="rect">
            <a:avLst/>
          </a:prstGeom>
          <a:solidFill>
            <a:schemeClr val="accent2">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defRPr/>
            </a:pPr>
            <a:endParaRPr kumimoji="1" lang="en-US" altLang="en-US" smtClean="0">
              <a:solidFill>
                <a:srgbClr val="5B5249"/>
              </a:solidFill>
            </a:endParaRPr>
          </a:p>
        </p:txBody>
      </p:sp>
      <p:sp>
        <p:nvSpPr>
          <p:cNvPr id="67595" name="Rectangle 11"/>
          <p:cNvSpPr>
            <a:spLocks noGrp="1" noChangeArrowheads="1"/>
          </p:cNvSpPr>
          <p:nvPr>
            <p:ph type="sldNum" sz="quarter" idx="4"/>
          </p:nvPr>
        </p:nvSpPr>
        <p:spPr bwMode="auto">
          <a:xfrm>
            <a:off x="8229600" y="64135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2"/>
                </a:solidFill>
              </a:defRPr>
            </a:lvl1pPr>
          </a:lstStyle>
          <a:p>
            <a:pPr fontAlgn="base">
              <a:spcBef>
                <a:spcPct val="0"/>
              </a:spcBef>
              <a:spcAft>
                <a:spcPct val="0"/>
              </a:spcAft>
              <a:defRPr/>
            </a:pPr>
            <a:fld id="{AF9986FB-A3DD-44F3-8E64-2E2B3199E470}" type="slidenum">
              <a:rPr lang="en-US" sz="2400">
                <a:solidFill>
                  <a:srgbClr val="2A3D7A"/>
                </a:solidFill>
              </a:rPr>
              <a:pPr fontAlgn="base">
                <a:spcBef>
                  <a:spcPct val="0"/>
                </a:spcBef>
                <a:spcAft>
                  <a:spcPct val="0"/>
                </a:spcAft>
                <a:defRPr/>
              </a:pPr>
              <a:t>‹#›</a:t>
            </a:fld>
            <a:endParaRPr lang="en-US" sz="1400">
              <a:solidFill>
                <a:srgbClr val="2A3D7A"/>
              </a:solidFill>
            </a:endParaRPr>
          </a:p>
        </p:txBody>
      </p:sp>
      <p:sp>
        <p:nvSpPr>
          <p:cNvPr id="1036" name="Rectangle 12"/>
          <p:cNvSpPr>
            <a:spLocks noGrp="1" noChangeArrowheads="1"/>
          </p:cNvSpPr>
          <p:nvPr>
            <p:ph type="body" idx="1"/>
          </p:nvPr>
        </p:nvSpPr>
        <p:spPr bwMode="auto">
          <a:xfrm>
            <a:off x="1066800" y="210185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11427104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57200" indent="-457200" algn="l" rtl="0" eaLnBrk="0" fontAlgn="base" hangingPunct="0">
        <a:spcBef>
          <a:spcPct val="20000"/>
        </a:spcBef>
        <a:spcAft>
          <a:spcPct val="0"/>
        </a:spcAft>
        <a:buClr>
          <a:srgbClr val="A50021"/>
        </a:buClr>
        <a:buSzPct val="75000"/>
        <a:buFont typeface="Wingdings" pitchFamily="2" charset="2"/>
        <a:buChar char="n"/>
        <a:defRPr sz="3200">
          <a:solidFill>
            <a:schemeClr val="tx1"/>
          </a:solidFill>
          <a:latin typeface="+mn-lt"/>
          <a:ea typeface="+mn-ea"/>
          <a:cs typeface="+mn-cs"/>
        </a:defRPr>
      </a:lvl1pPr>
      <a:lvl2pPr marL="1027113" indent="-45561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0013" indent="-228600" algn="l" rtl="0" eaLnBrk="0" fontAlgn="base" hangingPunct="0">
        <a:spcBef>
          <a:spcPct val="20000"/>
        </a:spcBef>
        <a:spcAft>
          <a:spcPct val="0"/>
        </a:spcAft>
        <a:buClr>
          <a:srgbClr val="666699"/>
        </a:buClr>
        <a:buSzPct val="70000"/>
        <a:buFont typeface="Wingdings" pitchFamily="2" charset="2"/>
        <a:buChar char="n"/>
        <a:defRPr sz="2400">
          <a:solidFill>
            <a:schemeClr val="tx1"/>
          </a:solidFill>
          <a:latin typeface="+mn-lt"/>
        </a:defRPr>
      </a:lvl3pPr>
      <a:lvl4pPr marL="1712913" indent="-228600" algn="l" rtl="0" eaLnBrk="0" fontAlgn="base" hangingPunct="0">
        <a:spcBef>
          <a:spcPct val="20000"/>
        </a:spcBef>
        <a:spcAft>
          <a:spcPct val="0"/>
        </a:spcAft>
        <a:buSzPct val="6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32" name="Group 3"/>
            <p:cNvGrpSpPr>
              <a:grpSpLocks/>
            </p:cNvGrpSpPr>
            <p:nvPr/>
          </p:nvGrpSpPr>
          <p:grpSpPr bwMode="auto">
            <a:xfrm rot="16200000" flipH="1">
              <a:off x="-1815" y="1838"/>
              <a:ext cx="4320" cy="638"/>
              <a:chOff x="-2" y="1562"/>
              <a:chExt cx="5762" cy="638"/>
            </a:xfrm>
          </p:grpSpPr>
          <p:sp>
            <p:nvSpPr>
              <p:cNvPr id="1035" name="Freeform 4"/>
              <p:cNvSpPr>
                <a:spLocks/>
              </p:cNvSpPr>
              <p:nvPr/>
            </p:nvSpPr>
            <p:spPr bwMode="ltGray">
              <a:xfrm rot="-5400000">
                <a:off x="2559" y="-993"/>
                <a:ext cx="624" cy="5745"/>
              </a:xfrm>
              <a:custGeom>
                <a:avLst/>
                <a:gdLst>
                  <a:gd name="T0" fmla="*/ 0 w 1000"/>
                  <a:gd name="T1" fmla="*/ 0 h 720"/>
                  <a:gd name="T2" fmla="*/ 0 w 1000"/>
                  <a:gd name="T3" fmla="*/ 2918500 h 720"/>
                  <a:gd name="T4" fmla="*/ 152 w 1000"/>
                  <a:gd name="T5" fmla="*/ 2918500 h 720"/>
                  <a:gd name="T6" fmla="*/ 152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a:solidFill>
                    <a:srgbClr val="000000"/>
                  </a:solidFill>
                </a:endParaRPr>
              </a:p>
            </p:txBody>
          </p:sp>
          <p:sp>
            <p:nvSpPr>
              <p:cNvPr id="1036" name="Freeform 5"/>
              <p:cNvSpPr>
                <a:spLocks/>
              </p:cNvSpPr>
              <p:nvPr/>
            </p:nvSpPr>
            <p:spPr bwMode="ltGray">
              <a:xfrm rot="-5400000">
                <a:off x="1323" y="1669"/>
                <a:ext cx="624" cy="421"/>
              </a:xfrm>
              <a:custGeom>
                <a:avLst/>
                <a:gdLst>
                  <a:gd name="T0" fmla="*/ 0 w 624"/>
                  <a:gd name="T1" fmla="*/ 0 h 317"/>
                  <a:gd name="T2" fmla="*/ 0 w 624"/>
                  <a:gd name="T3" fmla="*/ 845 h 317"/>
                  <a:gd name="T4" fmla="*/ 624 w 624"/>
                  <a:gd name="T5" fmla="*/ 84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a:solidFill>
                    <a:srgbClr val="000000"/>
                  </a:solidFill>
                </a:endParaRPr>
              </a:p>
            </p:txBody>
          </p:sp>
          <p:sp>
            <p:nvSpPr>
              <p:cNvPr id="1037" name="Freeform 6"/>
              <p:cNvSpPr>
                <a:spLocks/>
              </p:cNvSpPr>
              <p:nvPr/>
            </p:nvSpPr>
            <p:spPr bwMode="ltGray">
              <a:xfrm rot="-5400000">
                <a:off x="982" y="1669"/>
                <a:ext cx="624" cy="422"/>
              </a:xfrm>
              <a:custGeom>
                <a:avLst/>
                <a:gdLst>
                  <a:gd name="T0" fmla="*/ 0 w 624"/>
                  <a:gd name="T1" fmla="*/ 0 h 317"/>
                  <a:gd name="T2" fmla="*/ 0 w 624"/>
                  <a:gd name="T3" fmla="*/ 855 h 317"/>
                  <a:gd name="T4" fmla="*/ 624 w 624"/>
                  <a:gd name="T5" fmla="*/ 85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a:solidFill>
                    <a:srgbClr val="000000"/>
                  </a:solidFill>
                </a:endParaRPr>
              </a:p>
            </p:txBody>
          </p:sp>
          <p:sp>
            <p:nvSpPr>
              <p:cNvPr id="1038" name="Freeform 7"/>
              <p:cNvSpPr>
                <a:spLocks/>
              </p:cNvSpPr>
              <p:nvPr/>
            </p:nvSpPr>
            <p:spPr bwMode="ltGray">
              <a:xfrm rot="-5400000">
                <a:off x="-57" y="1752"/>
                <a:ext cx="624" cy="255"/>
              </a:xfrm>
              <a:custGeom>
                <a:avLst/>
                <a:gdLst>
                  <a:gd name="T0" fmla="*/ 0 w 624"/>
                  <a:gd name="T1" fmla="*/ 12 h 370"/>
                  <a:gd name="T2" fmla="*/ 0 w 624"/>
                  <a:gd name="T3" fmla="*/ 73 h 370"/>
                  <a:gd name="T4" fmla="*/ 624 w 624"/>
                  <a:gd name="T5" fmla="*/ 73 h 370"/>
                  <a:gd name="T6" fmla="*/ 624 w 624"/>
                  <a:gd name="T7" fmla="*/ 12 h 370"/>
                  <a:gd name="T8" fmla="*/ 384 w 624"/>
                  <a:gd name="T9" fmla="*/ 2 h 370"/>
                  <a:gd name="T10" fmla="*/ 0 w 624"/>
                  <a:gd name="T11" fmla="*/ 12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fontAlgn="base">
                  <a:spcBef>
                    <a:spcPct val="0"/>
                  </a:spcBef>
                  <a:spcAft>
                    <a:spcPct val="0"/>
                  </a:spcAft>
                </a:pPr>
                <a:endParaRPr lang="en-US">
                  <a:solidFill>
                    <a:srgbClr val="000000"/>
                  </a:solidFill>
                </a:endParaRPr>
              </a:p>
            </p:txBody>
          </p:sp>
          <p:sp>
            <p:nvSpPr>
              <p:cNvPr id="1039" name="Freeform 8"/>
              <p:cNvSpPr>
                <a:spLocks/>
              </p:cNvSpPr>
              <p:nvPr/>
            </p:nvSpPr>
            <p:spPr bwMode="ltGray">
              <a:xfrm rot="-5400000">
                <a:off x="664" y="1733"/>
                <a:ext cx="624" cy="294"/>
              </a:xfrm>
              <a:custGeom>
                <a:avLst/>
                <a:gdLst>
                  <a:gd name="T0" fmla="*/ 0 w 624"/>
                  <a:gd name="T1" fmla="*/ 0 h 317"/>
                  <a:gd name="T2" fmla="*/ 0 w 624"/>
                  <a:gd name="T3" fmla="*/ 201 h 317"/>
                  <a:gd name="T4" fmla="*/ 624 w 624"/>
                  <a:gd name="T5" fmla="*/ 20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a:solidFill>
                    <a:srgbClr val="000000"/>
                  </a:solidFill>
                </a:endParaRPr>
              </a:p>
            </p:txBody>
          </p:sp>
          <p:sp>
            <p:nvSpPr>
              <p:cNvPr id="1040" name="Freeform 9"/>
              <p:cNvSpPr>
                <a:spLocks/>
              </p:cNvSpPr>
              <p:nvPr/>
            </p:nvSpPr>
            <p:spPr bwMode="ltGray">
              <a:xfrm rot="-5400000">
                <a:off x="442" y="1699"/>
                <a:ext cx="624" cy="362"/>
              </a:xfrm>
              <a:custGeom>
                <a:avLst/>
                <a:gdLst>
                  <a:gd name="T0" fmla="*/ 0 w 624"/>
                  <a:gd name="T1" fmla="*/ 0 h 272"/>
                  <a:gd name="T2" fmla="*/ 0 w 624"/>
                  <a:gd name="T3" fmla="*/ 853 h 272"/>
                  <a:gd name="T4" fmla="*/ 240 w 624"/>
                  <a:gd name="T5" fmla="*/ 753 h 272"/>
                  <a:gd name="T6" fmla="*/ 624 w 624"/>
                  <a:gd name="T7" fmla="*/ 853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a:solidFill>
                    <a:srgbClr val="000000"/>
                  </a:solidFill>
                </a:endParaRPr>
              </a:p>
            </p:txBody>
          </p:sp>
          <p:sp>
            <p:nvSpPr>
              <p:cNvPr id="1041" name="Freeform 10"/>
              <p:cNvSpPr>
                <a:spLocks/>
              </p:cNvSpPr>
              <p:nvPr/>
            </p:nvSpPr>
            <p:spPr bwMode="ltGray">
              <a:xfrm rot="-5400000">
                <a:off x="156" y="1726"/>
                <a:ext cx="632" cy="315"/>
              </a:xfrm>
              <a:custGeom>
                <a:avLst/>
                <a:gdLst>
                  <a:gd name="T0" fmla="*/ 8 w 632"/>
                  <a:gd name="T1" fmla="*/ 26 h 362"/>
                  <a:gd name="T2" fmla="*/ 8 w 632"/>
                  <a:gd name="T3" fmla="*/ 182 h 362"/>
                  <a:gd name="T4" fmla="*/ 248 w 632"/>
                  <a:gd name="T5" fmla="*/ 182 h 362"/>
                  <a:gd name="T6" fmla="*/ 632 w 632"/>
                  <a:gd name="T7" fmla="*/ 182 h 362"/>
                  <a:gd name="T8" fmla="*/ 632 w 632"/>
                  <a:gd name="T9" fmla="*/ 26 h 362"/>
                  <a:gd name="T10" fmla="*/ 104 w 632"/>
                  <a:gd name="T11" fmla="*/ 26 h 362"/>
                  <a:gd name="T12" fmla="*/ 8 w 632"/>
                  <a:gd name="T13" fmla="*/ 26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a:solidFill>
                    <a:srgbClr val="000000"/>
                  </a:solidFill>
                </a:endParaRPr>
              </a:p>
            </p:txBody>
          </p:sp>
          <p:sp>
            <p:nvSpPr>
              <p:cNvPr id="1042" name="Freeform 11"/>
              <p:cNvSpPr>
                <a:spLocks/>
              </p:cNvSpPr>
              <p:nvPr/>
            </p:nvSpPr>
            <p:spPr bwMode="ltGray">
              <a:xfrm rot="-5400000">
                <a:off x="3211" y="1664"/>
                <a:ext cx="624" cy="421"/>
              </a:xfrm>
              <a:custGeom>
                <a:avLst/>
                <a:gdLst>
                  <a:gd name="T0" fmla="*/ 0 w 624"/>
                  <a:gd name="T1" fmla="*/ 0 h 317"/>
                  <a:gd name="T2" fmla="*/ 0 w 624"/>
                  <a:gd name="T3" fmla="*/ 845 h 317"/>
                  <a:gd name="T4" fmla="*/ 624 w 624"/>
                  <a:gd name="T5" fmla="*/ 84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a:solidFill>
                    <a:srgbClr val="000000"/>
                  </a:solidFill>
                </a:endParaRPr>
              </a:p>
            </p:txBody>
          </p:sp>
          <p:sp>
            <p:nvSpPr>
              <p:cNvPr id="1043" name="Freeform 12"/>
              <p:cNvSpPr>
                <a:spLocks/>
              </p:cNvSpPr>
              <p:nvPr/>
            </p:nvSpPr>
            <p:spPr bwMode="ltGray">
              <a:xfrm rot="-5400000">
                <a:off x="2870" y="1664"/>
                <a:ext cx="624" cy="422"/>
              </a:xfrm>
              <a:custGeom>
                <a:avLst/>
                <a:gdLst>
                  <a:gd name="T0" fmla="*/ 0 w 624"/>
                  <a:gd name="T1" fmla="*/ 0 h 317"/>
                  <a:gd name="T2" fmla="*/ 0 w 624"/>
                  <a:gd name="T3" fmla="*/ 855 h 317"/>
                  <a:gd name="T4" fmla="*/ 624 w 624"/>
                  <a:gd name="T5" fmla="*/ 85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a:solidFill>
                    <a:srgbClr val="000000"/>
                  </a:solidFill>
                </a:endParaRPr>
              </a:p>
            </p:txBody>
          </p:sp>
          <p:sp>
            <p:nvSpPr>
              <p:cNvPr id="1044" name="Freeform 13"/>
              <p:cNvSpPr>
                <a:spLocks/>
              </p:cNvSpPr>
              <p:nvPr/>
            </p:nvSpPr>
            <p:spPr bwMode="ltGray">
              <a:xfrm rot="-5400000">
                <a:off x="1830" y="1747"/>
                <a:ext cx="624" cy="255"/>
              </a:xfrm>
              <a:custGeom>
                <a:avLst/>
                <a:gdLst>
                  <a:gd name="T0" fmla="*/ 0 w 624"/>
                  <a:gd name="T1" fmla="*/ 12 h 370"/>
                  <a:gd name="T2" fmla="*/ 0 w 624"/>
                  <a:gd name="T3" fmla="*/ 73 h 370"/>
                  <a:gd name="T4" fmla="*/ 624 w 624"/>
                  <a:gd name="T5" fmla="*/ 73 h 370"/>
                  <a:gd name="T6" fmla="*/ 624 w 624"/>
                  <a:gd name="T7" fmla="*/ 12 h 370"/>
                  <a:gd name="T8" fmla="*/ 384 w 624"/>
                  <a:gd name="T9" fmla="*/ 2 h 370"/>
                  <a:gd name="T10" fmla="*/ 0 w 624"/>
                  <a:gd name="T11" fmla="*/ 12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fontAlgn="base">
                  <a:spcBef>
                    <a:spcPct val="0"/>
                  </a:spcBef>
                  <a:spcAft>
                    <a:spcPct val="0"/>
                  </a:spcAft>
                </a:pPr>
                <a:endParaRPr lang="en-US">
                  <a:solidFill>
                    <a:srgbClr val="000000"/>
                  </a:solidFill>
                </a:endParaRPr>
              </a:p>
            </p:txBody>
          </p:sp>
          <p:sp>
            <p:nvSpPr>
              <p:cNvPr id="1045" name="Freeform 14"/>
              <p:cNvSpPr>
                <a:spLocks/>
              </p:cNvSpPr>
              <p:nvPr/>
            </p:nvSpPr>
            <p:spPr bwMode="ltGray">
              <a:xfrm rot="-5400000">
                <a:off x="2551" y="1728"/>
                <a:ext cx="624" cy="294"/>
              </a:xfrm>
              <a:custGeom>
                <a:avLst/>
                <a:gdLst>
                  <a:gd name="T0" fmla="*/ 0 w 624"/>
                  <a:gd name="T1" fmla="*/ 0 h 317"/>
                  <a:gd name="T2" fmla="*/ 0 w 624"/>
                  <a:gd name="T3" fmla="*/ 201 h 317"/>
                  <a:gd name="T4" fmla="*/ 624 w 624"/>
                  <a:gd name="T5" fmla="*/ 20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a:solidFill>
                    <a:srgbClr val="000000"/>
                  </a:solidFill>
                </a:endParaRPr>
              </a:p>
            </p:txBody>
          </p:sp>
          <p:sp>
            <p:nvSpPr>
              <p:cNvPr id="1046" name="Freeform 15"/>
              <p:cNvSpPr>
                <a:spLocks/>
              </p:cNvSpPr>
              <p:nvPr/>
            </p:nvSpPr>
            <p:spPr bwMode="ltGray">
              <a:xfrm rot="-5400000">
                <a:off x="2330" y="1694"/>
                <a:ext cx="624" cy="361"/>
              </a:xfrm>
              <a:custGeom>
                <a:avLst/>
                <a:gdLst>
                  <a:gd name="T0" fmla="*/ 0 w 624"/>
                  <a:gd name="T1" fmla="*/ 0 h 272"/>
                  <a:gd name="T2" fmla="*/ 0 w 624"/>
                  <a:gd name="T3" fmla="*/ 844 h 272"/>
                  <a:gd name="T4" fmla="*/ 240 w 624"/>
                  <a:gd name="T5" fmla="*/ 745 h 272"/>
                  <a:gd name="T6" fmla="*/ 624 w 624"/>
                  <a:gd name="T7" fmla="*/ 844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a:solidFill>
                    <a:srgbClr val="000000"/>
                  </a:solidFill>
                </a:endParaRPr>
              </a:p>
            </p:txBody>
          </p:sp>
          <p:sp>
            <p:nvSpPr>
              <p:cNvPr id="1047" name="Freeform 16"/>
              <p:cNvSpPr>
                <a:spLocks/>
              </p:cNvSpPr>
              <p:nvPr/>
            </p:nvSpPr>
            <p:spPr bwMode="ltGray">
              <a:xfrm rot="-5400000">
                <a:off x="2043" y="1721"/>
                <a:ext cx="632" cy="316"/>
              </a:xfrm>
              <a:custGeom>
                <a:avLst/>
                <a:gdLst>
                  <a:gd name="T0" fmla="*/ 8 w 632"/>
                  <a:gd name="T1" fmla="*/ 26 h 362"/>
                  <a:gd name="T2" fmla="*/ 8 w 632"/>
                  <a:gd name="T3" fmla="*/ 184 h 362"/>
                  <a:gd name="T4" fmla="*/ 248 w 632"/>
                  <a:gd name="T5" fmla="*/ 184 h 362"/>
                  <a:gd name="T6" fmla="*/ 632 w 632"/>
                  <a:gd name="T7" fmla="*/ 184 h 362"/>
                  <a:gd name="T8" fmla="*/ 632 w 632"/>
                  <a:gd name="T9" fmla="*/ 26 h 362"/>
                  <a:gd name="T10" fmla="*/ 104 w 632"/>
                  <a:gd name="T11" fmla="*/ 26 h 362"/>
                  <a:gd name="T12" fmla="*/ 8 w 632"/>
                  <a:gd name="T13" fmla="*/ 26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a:solidFill>
                    <a:srgbClr val="000000"/>
                  </a:solidFill>
                </a:endParaRPr>
              </a:p>
            </p:txBody>
          </p:sp>
          <p:sp>
            <p:nvSpPr>
              <p:cNvPr id="1048" name="Freeform 17"/>
              <p:cNvSpPr>
                <a:spLocks/>
              </p:cNvSpPr>
              <p:nvPr/>
            </p:nvSpPr>
            <p:spPr bwMode="ltGray">
              <a:xfrm rot="-5400000">
                <a:off x="4077" y="1669"/>
                <a:ext cx="624" cy="421"/>
              </a:xfrm>
              <a:custGeom>
                <a:avLst/>
                <a:gdLst>
                  <a:gd name="T0" fmla="*/ 0 w 624"/>
                  <a:gd name="T1" fmla="*/ 0 h 317"/>
                  <a:gd name="T2" fmla="*/ 0 w 624"/>
                  <a:gd name="T3" fmla="*/ 845 h 317"/>
                  <a:gd name="T4" fmla="*/ 624 w 624"/>
                  <a:gd name="T5" fmla="*/ 84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a:solidFill>
                    <a:srgbClr val="000000"/>
                  </a:solidFill>
                </a:endParaRPr>
              </a:p>
            </p:txBody>
          </p:sp>
          <p:sp>
            <p:nvSpPr>
              <p:cNvPr id="1049" name="Freeform 18"/>
              <p:cNvSpPr>
                <a:spLocks/>
              </p:cNvSpPr>
              <p:nvPr/>
            </p:nvSpPr>
            <p:spPr bwMode="ltGray">
              <a:xfrm rot="-5400000">
                <a:off x="3736" y="1669"/>
                <a:ext cx="624" cy="422"/>
              </a:xfrm>
              <a:custGeom>
                <a:avLst/>
                <a:gdLst>
                  <a:gd name="T0" fmla="*/ 0 w 624"/>
                  <a:gd name="T1" fmla="*/ 0 h 317"/>
                  <a:gd name="T2" fmla="*/ 0 w 624"/>
                  <a:gd name="T3" fmla="*/ 855 h 317"/>
                  <a:gd name="T4" fmla="*/ 624 w 624"/>
                  <a:gd name="T5" fmla="*/ 85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a:solidFill>
                    <a:srgbClr val="000000"/>
                  </a:solidFill>
                </a:endParaRPr>
              </a:p>
            </p:txBody>
          </p:sp>
          <p:sp>
            <p:nvSpPr>
              <p:cNvPr id="1050" name="Freeform 19"/>
              <p:cNvSpPr>
                <a:spLocks/>
              </p:cNvSpPr>
              <p:nvPr/>
            </p:nvSpPr>
            <p:spPr bwMode="ltGray">
              <a:xfrm rot="-5400000">
                <a:off x="4584" y="1747"/>
                <a:ext cx="624" cy="255"/>
              </a:xfrm>
              <a:custGeom>
                <a:avLst/>
                <a:gdLst>
                  <a:gd name="T0" fmla="*/ 0 w 624"/>
                  <a:gd name="T1" fmla="*/ 12 h 370"/>
                  <a:gd name="T2" fmla="*/ 0 w 624"/>
                  <a:gd name="T3" fmla="*/ 73 h 370"/>
                  <a:gd name="T4" fmla="*/ 624 w 624"/>
                  <a:gd name="T5" fmla="*/ 73 h 370"/>
                  <a:gd name="T6" fmla="*/ 624 w 624"/>
                  <a:gd name="T7" fmla="*/ 12 h 370"/>
                  <a:gd name="T8" fmla="*/ 384 w 624"/>
                  <a:gd name="T9" fmla="*/ 2 h 370"/>
                  <a:gd name="T10" fmla="*/ 0 w 624"/>
                  <a:gd name="T11" fmla="*/ 12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fontAlgn="base">
                  <a:spcBef>
                    <a:spcPct val="0"/>
                  </a:spcBef>
                  <a:spcAft>
                    <a:spcPct val="0"/>
                  </a:spcAft>
                </a:pPr>
                <a:endParaRPr lang="en-US">
                  <a:solidFill>
                    <a:srgbClr val="000000"/>
                  </a:solidFill>
                </a:endParaRPr>
              </a:p>
            </p:txBody>
          </p:sp>
          <p:sp>
            <p:nvSpPr>
              <p:cNvPr id="1051"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a:solidFill>
                    <a:srgbClr val="000000"/>
                  </a:solidFill>
                </a:endParaRPr>
              </a:p>
            </p:txBody>
          </p:sp>
          <p:sp>
            <p:nvSpPr>
              <p:cNvPr id="1052" name="Freeform 21"/>
              <p:cNvSpPr>
                <a:spLocks/>
              </p:cNvSpPr>
              <p:nvPr/>
            </p:nvSpPr>
            <p:spPr bwMode="ltGray">
              <a:xfrm rot="-5400000">
                <a:off x="5084" y="1694"/>
                <a:ext cx="624" cy="361"/>
              </a:xfrm>
              <a:custGeom>
                <a:avLst/>
                <a:gdLst>
                  <a:gd name="T0" fmla="*/ 0 w 624"/>
                  <a:gd name="T1" fmla="*/ 0 h 272"/>
                  <a:gd name="T2" fmla="*/ 0 w 624"/>
                  <a:gd name="T3" fmla="*/ 844 h 272"/>
                  <a:gd name="T4" fmla="*/ 240 w 624"/>
                  <a:gd name="T5" fmla="*/ 745 h 272"/>
                  <a:gd name="T6" fmla="*/ 624 w 624"/>
                  <a:gd name="T7" fmla="*/ 844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a:solidFill>
                    <a:srgbClr val="000000"/>
                  </a:solidFill>
                </a:endParaRPr>
              </a:p>
            </p:txBody>
          </p:sp>
          <p:sp>
            <p:nvSpPr>
              <p:cNvPr id="1053" name="Freeform 22"/>
              <p:cNvSpPr>
                <a:spLocks/>
              </p:cNvSpPr>
              <p:nvPr/>
            </p:nvSpPr>
            <p:spPr bwMode="ltGray">
              <a:xfrm rot="-5400000">
                <a:off x="4797" y="1721"/>
                <a:ext cx="632" cy="316"/>
              </a:xfrm>
              <a:custGeom>
                <a:avLst/>
                <a:gdLst>
                  <a:gd name="T0" fmla="*/ 8 w 632"/>
                  <a:gd name="T1" fmla="*/ 26 h 362"/>
                  <a:gd name="T2" fmla="*/ 8 w 632"/>
                  <a:gd name="T3" fmla="*/ 184 h 362"/>
                  <a:gd name="T4" fmla="*/ 248 w 632"/>
                  <a:gd name="T5" fmla="*/ 184 h 362"/>
                  <a:gd name="T6" fmla="*/ 632 w 632"/>
                  <a:gd name="T7" fmla="*/ 184 h 362"/>
                  <a:gd name="T8" fmla="*/ 632 w 632"/>
                  <a:gd name="T9" fmla="*/ 26 h 362"/>
                  <a:gd name="T10" fmla="*/ 104 w 632"/>
                  <a:gd name="T11" fmla="*/ 26 h 362"/>
                  <a:gd name="T12" fmla="*/ 8 w 632"/>
                  <a:gd name="T13" fmla="*/ 26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a:solidFill>
                    <a:srgbClr val="000000"/>
                  </a:solidFill>
                </a:endParaRPr>
              </a:p>
            </p:txBody>
          </p:sp>
        </p:grpSp>
        <p:sp>
          <p:nvSpPr>
            <p:cNvPr id="1033" name="Freeform 23"/>
            <p:cNvSpPr>
              <a:spLocks/>
            </p:cNvSpPr>
            <p:nvPr/>
          </p:nvSpPr>
          <p:spPr bwMode="ltGray">
            <a:xfrm rot="16200000" flipH="1">
              <a:off x="-1954" y="1951"/>
              <a:ext cx="4320" cy="412"/>
            </a:xfrm>
            <a:custGeom>
              <a:avLst/>
              <a:gdLst>
                <a:gd name="T0" fmla="*/ 0 w 5762"/>
                <a:gd name="T1" fmla="*/ 258 h 385"/>
                <a:gd name="T2" fmla="*/ 1820 w 5762"/>
                <a:gd name="T3" fmla="*/ 246 h 385"/>
                <a:gd name="T4" fmla="*/ 1820 w 5762"/>
                <a:gd name="T5" fmla="*/ 4 h 385"/>
                <a:gd name="T6" fmla="*/ 0 w 5762"/>
                <a:gd name="T7" fmla="*/ 0 h 385"/>
                <a:gd name="T8" fmla="*/ 0 w 5762"/>
                <a:gd name="T9" fmla="*/ 258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034" name="Freeform 24"/>
            <p:cNvSpPr>
              <a:spLocks/>
            </p:cNvSpPr>
            <p:nvPr/>
          </p:nvSpPr>
          <p:spPr bwMode="ltGray">
            <a:xfrm rot="16200000" flipH="1">
              <a:off x="-1584" y="2062"/>
              <a:ext cx="4319" cy="189"/>
            </a:xfrm>
            <a:custGeom>
              <a:avLst/>
              <a:gdLst>
                <a:gd name="T0" fmla="*/ 0 w 5761"/>
                <a:gd name="T1" fmla="*/ 28 h 189"/>
                <a:gd name="T2" fmla="*/ 1820 w 5761"/>
                <a:gd name="T3" fmla="*/ 0 h 189"/>
                <a:gd name="T4" fmla="*/ 1820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US">
                <a:solidFill>
                  <a:srgbClr val="000000"/>
                </a:solidFill>
              </a:endParaRPr>
            </a:p>
          </p:txBody>
        </p:sp>
      </p:grpSp>
      <p:sp>
        <p:nvSpPr>
          <p:cNvPr id="1027" name="Rectangle 25"/>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26"/>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87" name="Rectangle 27"/>
          <p:cNvSpPr>
            <a:spLocks noGrp="1" noChangeArrowheads="1"/>
          </p:cNvSpPr>
          <p:nvPr>
            <p:ph type="dt" sz="half" idx="2"/>
          </p:nvPr>
        </p:nvSpPr>
        <p:spPr bwMode="auto">
          <a:xfrm>
            <a:off x="1173163" y="6265863"/>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50000"/>
              </a:spcBef>
              <a:defRPr sz="1400"/>
            </a:lvl1pPr>
          </a:lstStyle>
          <a:p>
            <a:pPr fontAlgn="base">
              <a:spcAft>
                <a:spcPct val="0"/>
              </a:spcAft>
              <a:defRPr/>
            </a:pPr>
            <a:endParaRPr lang="en-US">
              <a:solidFill>
                <a:srgbClr val="000000"/>
              </a:solidFill>
            </a:endParaRPr>
          </a:p>
        </p:txBody>
      </p:sp>
      <p:sp>
        <p:nvSpPr>
          <p:cNvPr id="15388" name="Rectangle 28"/>
          <p:cNvSpPr>
            <a:spLocks noGrp="1" noChangeArrowheads="1"/>
          </p:cNvSpPr>
          <p:nvPr>
            <p:ph type="ftr" sz="quarter" idx="3"/>
          </p:nvPr>
        </p:nvSpPr>
        <p:spPr bwMode="auto">
          <a:xfrm>
            <a:off x="35814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spcBef>
                <a:spcPct val="50000"/>
              </a:spcBef>
              <a:defRPr sz="1400"/>
            </a:lvl1pPr>
          </a:lstStyle>
          <a:p>
            <a:pPr fontAlgn="base">
              <a:spcAft>
                <a:spcPct val="0"/>
              </a:spcAft>
              <a:defRPr/>
            </a:pPr>
            <a:endParaRPr lang="en-US">
              <a:solidFill>
                <a:srgbClr val="000000"/>
              </a:solidFill>
            </a:endParaRPr>
          </a:p>
        </p:txBody>
      </p:sp>
      <p:sp>
        <p:nvSpPr>
          <p:cNvPr id="15389" name="Rectangle 29"/>
          <p:cNvSpPr>
            <a:spLocks noGrp="1" noChangeArrowheads="1"/>
          </p:cNvSpPr>
          <p:nvPr>
            <p:ph type="sldNum" sz="quarter" idx="4"/>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spcBef>
                <a:spcPct val="50000"/>
              </a:spcBef>
              <a:defRPr sz="1400"/>
            </a:lvl1pPr>
          </a:lstStyle>
          <a:p>
            <a:pPr fontAlgn="base">
              <a:spcAft>
                <a:spcPct val="0"/>
              </a:spcAft>
              <a:defRPr/>
            </a:pPr>
            <a:fld id="{C81D847E-6D87-4049-A538-0E52EEDE9790}" type="slidenum">
              <a:rPr lang="en-US">
                <a:solidFill>
                  <a:srgbClr val="000000"/>
                </a:solidFill>
              </a:rPr>
              <a:pPr fontAlgn="base">
                <a:spcAft>
                  <a:spcPct val="0"/>
                </a:spcAft>
                <a:defRPr/>
              </a:pPr>
              <a:t>‹#›</a:t>
            </a:fld>
            <a:endParaRPr lang="en-US">
              <a:solidFill>
                <a:srgbClr val="000000"/>
              </a:solidFill>
            </a:endParaRPr>
          </a:p>
        </p:txBody>
      </p:sp>
    </p:spTree>
    <p:extLst>
      <p:ext uri="{BB962C8B-B14F-4D97-AF65-F5344CB8AC3E}">
        <p14:creationId xmlns:p14="http://schemas.microsoft.com/office/powerpoint/2010/main" val="418662155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iming>
    <p:tnLst>
      <p:par>
        <p:cTn id="1" dur="indefinite" restart="never" nodeType="tmRoot"/>
      </p:par>
    </p:tnLst>
  </p:timing>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fontAlgn="base">
        <a:spcBef>
          <a:spcPct val="0"/>
        </a:spcBef>
        <a:spcAft>
          <a:spcPct val="0"/>
        </a:spcAft>
        <a:defRPr kumimoji="1" sz="4400">
          <a:solidFill>
            <a:schemeClr val="tx2"/>
          </a:solidFill>
          <a:latin typeface="Times New Roman" pitchFamily="18" charset="0"/>
        </a:defRPr>
      </a:lvl6pPr>
      <a:lvl7pPr marL="914400" algn="l" rtl="0" fontAlgn="base">
        <a:spcBef>
          <a:spcPct val="0"/>
        </a:spcBef>
        <a:spcAft>
          <a:spcPct val="0"/>
        </a:spcAft>
        <a:defRPr kumimoji="1" sz="4400">
          <a:solidFill>
            <a:schemeClr val="tx2"/>
          </a:solidFill>
          <a:latin typeface="Times New Roman" pitchFamily="18" charset="0"/>
        </a:defRPr>
      </a:lvl7pPr>
      <a:lvl8pPr marL="1371600" algn="l" rtl="0" fontAlgn="base">
        <a:spcBef>
          <a:spcPct val="0"/>
        </a:spcBef>
        <a:spcAft>
          <a:spcPct val="0"/>
        </a:spcAft>
        <a:defRPr kumimoji="1" sz="4400">
          <a:solidFill>
            <a:schemeClr val="tx2"/>
          </a:solidFill>
          <a:latin typeface="Times New Roman" pitchFamily="18" charset="0"/>
        </a:defRPr>
      </a:lvl8pPr>
      <a:lvl9pPr marL="1828800" algn="l" rtl="0" fontAlgn="base">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70000"/>
        <a:buFont typeface="Monotype Sort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fontAlgn="base">
        <a:spcBef>
          <a:spcPct val="20000"/>
        </a:spcBef>
        <a:spcAft>
          <a:spcPct val="0"/>
        </a:spcAft>
        <a:buChar char="»"/>
        <a:defRPr kumimoji="1" sz="2000">
          <a:solidFill>
            <a:schemeClr val="tx1"/>
          </a:solidFill>
          <a:latin typeface="+mn-lt"/>
        </a:defRPr>
      </a:lvl6pPr>
      <a:lvl7pPr marL="2971800" indent="-228600" algn="l" rtl="0" fontAlgn="base">
        <a:spcBef>
          <a:spcPct val="20000"/>
        </a:spcBef>
        <a:spcAft>
          <a:spcPct val="0"/>
        </a:spcAft>
        <a:buChar char="»"/>
        <a:defRPr kumimoji="1" sz="2000">
          <a:solidFill>
            <a:schemeClr val="tx1"/>
          </a:solidFill>
          <a:latin typeface="+mn-lt"/>
        </a:defRPr>
      </a:lvl7pPr>
      <a:lvl8pPr marL="3429000" indent="-228600" algn="l" rtl="0" fontAlgn="base">
        <a:spcBef>
          <a:spcPct val="20000"/>
        </a:spcBef>
        <a:spcAft>
          <a:spcPct val="0"/>
        </a:spcAft>
        <a:buChar char="»"/>
        <a:defRPr kumimoji="1" sz="2000">
          <a:solidFill>
            <a:schemeClr val="tx1"/>
          </a:solidFill>
          <a:latin typeface="+mn-lt"/>
        </a:defRPr>
      </a:lvl8pPr>
      <a:lvl9pPr marL="3886200" indent="-228600" algn="l" rtl="0" fontAlgn="base">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32" name="Group 3"/>
            <p:cNvGrpSpPr>
              <a:grpSpLocks/>
            </p:cNvGrpSpPr>
            <p:nvPr/>
          </p:nvGrpSpPr>
          <p:grpSpPr bwMode="auto">
            <a:xfrm rot="16200000" flipH="1">
              <a:off x="-1815" y="1838"/>
              <a:ext cx="4320" cy="638"/>
              <a:chOff x="-2" y="1562"/>
              <a:chExt cx="5762" cy="638"/>
            </a:xfrm>
          </p:grpSpPr>
          <p:sp>
            <p:nvSpPr>
              <p:cNvPr id="1035" name="Freeform 4"/>
              <p:cNvSpPr>
                <a:spLocks/>
              </p:cNvSpPr>
              <p:nvPr/>
            </p:nvSpPr>
            <p:spPr bwMode="ltGray">
              <a:xfrm rot="-5400000">
                <a:off x="2559" y="-993"/>
                <a:ext cx="624" cy="5745"/>
              </a:xfrm>
              <a:custGeom>
                <a:avLst/>
                <a:gdLst>
                  <a:gd name="T0" fmla="*/ 0 w 1000"/>
                  <a:gd name="T1" fmla="*/ 0 h 720"/>
                  <a:gd name="T2" fmla="*/ 0 w 1000"/>
                  <a:gd name="T3" fmla="*/ 185812434 h 720"/>
                  <a:gd name="T4" fmla="*/ 59 w 1000"/>
                  <a:gd name="T5" fmla="*/ 185812434 h 720"/>
                  <a:gd name="T6" fmla="*/ 59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36" name="Freeform 5"/>
              <p:cNvSpPr>
                <a:spLocks/>
              </p:cNvSpPr>
              <p:nvPr/>
            </p:nvSpPr>
            <p:spPr bwMode="ltGray">
              <a:xfrm rot="-5400000">
                <a:off x="1323" y="1669"/>
                <a:ext cx="624" cy="421"/>
              </a:xfrm>
              <a:custGeom>
                <a:avLst/>
                <a:gdLst>
                  <a:gd name="T0" fmla="*/ 0 w 624"/>
                  <a:gd name="T1" fmla="*/ 0 h 317"/>
                  <a:gd name="T2" fmla="*/ 0 w 624"/>
                  <a:gd name="T3" fmla="*/ 1490 h 317"/>
                  <a:gd name="T4" fmla="*/ 624 w 624"/>
                  <a:gd name="T5" fmla="*/ 149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37" name="Freeform 6"/>
              <p:cNvSpPr>
                <a:spLocks/>
              </p:cNvSpPr>
              <p:nvPr/>
            </p:nvSpPr>
            <p:spPr bwMode="ltGray">
              <a:xfrm rot="-5400000">
                <a:off x="982" y="1669"/>
                <a:ext cx="624" cy="422"/>
              </a:xfrm>
              <a:custGeom>
                <a:avLst/>
                <a:gdLst>
                  <a:gd name="T0" fmla="*/ 0 w 624"/>
                  <a:gd name="T1" fmla="*/ 0 h 317"/>
                  <a:gd name="T2" fmla="*/ 0 w 624"/>
                  <a:gd name="T3" fmla="*/ 1515 h 317"/>
                  <a:gd name="T4" fmla="*/ 624 w 624"/>
                  <a:gd name="T5" fmla="*/ 151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38" name="Freeform 7"/>
              <p:cNvSpPr>
                <a:spLocks/>
              </p:cNvSpPr>
              <p:nvPr/>
            </p:nvSpPr>
            <p:spPr bwMode="ltGray">
              <a:xfrm rot="-5400000">
                <a:off x="-57" y="1752"/>
                <a:ext cx="624" cy="255"/>
              </a:xfrm>
              <a:custGeom>
                <a:avLst/>
                <a:gdLst>
                  <a:gd name="T0" fmla="*/ 0 w 624"/>
                  <a:gd name="T1" fmla="*/ 6 h 370"/>
                  <a:gd name="T2" fmla="*/ 0 w 624"/>
                  <a:gd name="T3" fmla="*/ 34 h 370"/>
                  <a:gd name="T4" fmla="*/ 624 w 624"/>
                  <a:gd name="T5" fmla="*/ 34 h 370"/>
                  <a:gd name="T6" fmla="*/ 624 w 624"/>
                  <a:gd name="T7" fmla="*/ 6 h 370"/>
                  <a:gd name="T8" fmla="*/ 384 w 624"/>
                  <a:gd name="T9" fmla="*/ 1 h 370"/>
                  <a:gd name="T10" fmla="*/ 0 w 624"/>
                  <a:gd name="T11" fmla="*/ 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39" name="Freeform 8"/>
              <p:cNvSpPr>
                <a:spLocks/>
              </p:cNvSpPr>
              <p:nvPr/>
            </p:nvSpPr>
            <p:spPr bwMode="ltGray">
              <a:xfrm rot="-5400000">
                <a:off x="664" y="1733"/>
                <a:ext cx="624" cy="294"/>
              </a:xfrm>
              <a:custGeom>
                <a:avLst/>
                <a:gdLst>
                  <a:gd name="T0" fmla="*/ 0 w 624"/>
                  <a:gd name="T1" fmla="*/ 0 h 317"/>
                  <a:gd name="T2" fmla="*/ 0 w 624"/>
                  <a:gd name="T3" fmla="*/ 173 h 317"/>
                  <a:gd name="T4" fmla="*/ 624 w 624"/>
                  <a:gd name="T5" fmla="*/ 173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40" name="Freeform 9"/>
              <p:cNvSpPr>
                <a:spLocks/>
              </p:cNvSpPr>
              <p:nvPr/>
            </p:nvSpPr>
            <p:spPr bwMode="ltGray">
              <a:xfrm rot="-5400000">
                <a:off x="442" y="1699"/>
                <a:ext cx="624" cy="362"/>
              </a:xfrm>
              <a:custGeom>
                <a:avLst/>
                <a:gdLst>
                  <a:gd name="T0" fmla="*/ 0 w 624"/>
                  <a:gd name="T1" fmla="*/ 0 h 272"/>
                  <a:gd name="T2" fmla="*/ 0 w 624"/>
                  <a:gd name="T3" fmla="*/ 1511 h 272"/>
                  <a:gd name="T4" fmla="*/ 240 w 624"/>
                  <a:gd name="T5" fmla="*/ 1334 h 272"/>
                  <a:gd name="T6" fmla="*/ 624 w 624"/>
                  <a:gd name="T7" fmla="*/ 151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41" name="Freeform 10"/>
              <p:cNvSpPr>
                <a:spLocks/>
              </p:cNvSpPr>
              <p:nvPr/>
            </p:nvSpPr>
            <p:spPr bwMode="ltGray">
              <a:xfrm rot="-5400000">
                <a:off x="156" y="1726"/>
                <a:ext cx="632" cy="315"/>
              </a:xfrm>
              <a:custGeom>
                <a:avLst/>
                <a:gdLst>
                  <a:gd name="T0" fmla="*/ 8 w 632"/>
                  <a:gd name="T1" fmla="*/ 20 h 362"/>
                  <a:gd name="T2" fmla="*/ 8 w 632"/>
                  <a:gd name="T3" fmla="*/ 137 h 362"/>
                  <a:gd name="T4" fmla="*/ 248 w 632"/>
                  <a:gd name="T5" fmla="*/ 137 h 362"/>
                  <a:gd name="T6" fmla="*/ 632 w 632"/>
                  <a:gd name="T7" fmla="*/ 137 h 362"/>
                  <a:gd name="T8" fmla="*/ 632 w 632"/>
                  <a:gd name="T9" fmla="*/ 20 h 362"/>
                  <a:gd name="T10" fmla="*/ 104 w 632"/>
                  <a:gd name="T11" fmla="*/ 20 h 362"/>
                  <a:gd name="T12" fmla="*/ 8 w 632"/>
                  <a:gd name="T13" fmla="*/ 2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42" name="Freeform 11"/>
              <p:cNvSpPr>
                <a:spLocks/>
              </p:cNvSpPr>
              <p:nvPr/>
            </p:nvSpPr>
            <p:spPr bwMode="ltGray">
              <a:xfrm rot="-5400000">
                <a:off x="3211" y="1664"/>
                <a:ext cx="624" cy="421"/>
              </a:xfrm>
              <a:custGeom>
                <a:avLst/>
                <a:gdLst>
                  <a:gd name="T0" fmla="*/ 0 w 624"/>
                  <a:gd name="T1" fmla="*/ 0 h 317"/>
                  <a:gd name="T2" fmla="*/ 0 w 624"/>
                  <a:gd name="T3" fmla="*/ 1490 h 317"/>
                  <a:gd name="T4" fmla="*/ 624 w 624"/>
                  <a:gd name="T5" fmla="*/ 149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43" name="Freeform 12"/>
              <p:cNvSpPr>
                <a:spLocks/>
              </p:cNvSpPr>
              <p:nvPr/>
            </p:nvSpPr>
            <p:spPr bwMode="ltGray">
              <a:xfrm rot="-5400000">
                <a:off x="2870" y="1664"/>
                <a:ext cx="624" cy="422"/>
              </a:xfrm>
              <a:custGeom>
                <a:avLst/>
                <a:gdLst>
                  <a:gd name="T0" fmla="*/ 0 w 624"/>
                  <a:gd name="T1" fmla="*/ 0 h 317"/>
                  <a:gd name="T2" fmla="*/ 0 w 624"/>
                  <a:gd name="T3" fmla="*/ 1515 h 317"/>
                  <a:gd name="T4" fmla="*/ 624 w 624"/>
                  <a:gd name="T5" fmla="*/ 151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44" name="Freeform 13"/>
              <p:cNvSpPr>
                <a:spLocks/>
              </p:cNvSpPr>
              <p:nvPr/>
            </p:nvSpPr>
            <p:spPr bwMode="ltGray">
              <a:xfrm rot="-5400000">
                <a:off x="1830" y="1747"/>
                <a:ext cx="624" cy="255"/>
              </a:xfrm>
              <a:custGeom>
                <a:avLst/>
                <a:gdLst>
                  <a:gd name="T0" fmla="*/ 0 w 624"/>
                  <a:gd name="T1" fmla="*/ 6 h 370"/>
                  <a:gd name="T2" fmla="*/ 0 w 624"/>
                  <a:gd name="T3" fmla="*/ 34 h 370"/>
                  <a:gd name="T4" fmla="*/ 624 w 624"/>
                  <a:gd name="T5" fmla="*/ 34 h 370"/>
                  <a:gd name="T6" fmla="*/ 624 w 624"/>
                  <a:gd name="T7" fmla="*/ 6 h 370"/>
                  <a:gd name="T8" fmla="*/ 384 w 624"/>
                  <a:gd name="T9" fmla="*/ 1 h 370"/>
                  <a:gd name="T10" fmla="*/ 0 w 624"/>
                  <a:gd name="T11" fmla="*/ 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45" name="Freeform 14"/>
              <p:cNvSpPr>
                <a:spLocks/>
              </p:cNvSpPr>
              <p:nvPr/>
            </p:nvSpPr>
            <p:spPr bwMode="ltGray">
              <a:xfrm rot="-5400000">
                <a:off x="2551" y="1728"/>
                <a:ext cx="624" cy="294"/>
              </a:xfrm>
              <a:custGeom>
                <a:avLst/>
                <a:gdLst>
                  <a:gd name="T0" fmla="*/ 0 w 624"/>
                  <a:gd name="T1" fmla="*/ 0 h 317"/>
                  <a:gd name="T2" fmla="*/ 0 w 624"/>
                  <a:gd name="T3" fmla="*/ 173 h 317"/>
                  <a:gd name="T4" fmla="*/ 624 w 624"/>
                  <a:gd name="T5" fmla="*/ 173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46" name="Freeform 15"/>
              <p:cNvSpPr>
                <a:spLocks/>
              </p:cNvSpPr>
              <p:nvPr/>
            </p:nvSpPr>
            <p:spPr bwMode="ltGray">
              <a:xfrm rot="-5400000">
                <a:off x="2330" y="1694"/>
                <a:ext cx="624" cy="361"/>
              </a:xfrm>
              <a:custGeom>
                <a:avLst/>
                <a:gdLst>
                  <a:gd name="T0" fmla="*/ 0 w 624"/>
                  <a:gd name="T1" fmla="*/ 0 h 272"/>
                  <a:gd name="T2" fmla="*/ 0 w 624"/>
                  <a:gd name="T3" fmla="*/ 1486 h 272"/>
                  <a:gd name="T4" fmla="*/ 240 w 624"/>
                  <a:gd name="T5" fmla="*/ 1313 h 272"/>
                  <a:gd name="T6" fmla="*/ 624 w 624"/>
                  <a:gd name="T7" fmla="*/ 148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47" name="Freeform 16"/>
              <p:cNvSpPr>
                <a:spLocks/>
              </p:cNvSpPr>
              <p:nvPr/>
            </p:nvSpPr>
            <p:spPr bwMode="ltGray">
              <a:xfrm rot="-5400000">
                <a:off x="2043" y="1721"/>
                <a:ext cx="632" cy="316"/>
              </a:xfrm>
              <a:custGeom>
                <a:avLst/>
                <a:gdLst>
                  <a:gd name="T0" fmla="*/ 8 w 632"/>
                  <a:gd name="T1" fmla="*/ 20 h 362"/>
                  <a:gd name="T2" fmla="*/ 8 w 632"/>
                  <a:gd name="T3" fmla="*/ 141 h 362"/>
                  <a:gd name="T4" fmla="*/ 248 w 632"/>
                  <a:gd name="T5" fmla="*/ 141 h 362"/>
                  <a:gd name="T6" fmla="*/ 632 w 632"/>
                  <a:gd name="T7" fmla="*/ 141 h 362"/>
                  <a:gd name="T8" fmla="*/ 632 w 632"/>
                  <a:gd name="T9" fmla="*/ 20 h 362"/>
                  <a:gd name="T10" fmla="*/ 104 w 632"/>
                  <a:gd name="T11" fmla="*/ 20 h 362"/>
                  <a:gd name="T12" fmla="*/ 8 w 632"/>
                  <a:gd name="T13" fmla="*/ 2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48" name="Freeform 17"/>
              <p:cNvSpPr>
                <a:spLocks/>
              </p:cNvSpPr>
              <p:nvPr/>
            </p:nvSpPr>
            <p:spPr bwMode="ltGray">
              <a:xfrm rot="-5400000">
                <a:off x="4077" y="1669"/>
                <a:ext cx="624" cy="421"/>
              </a:xfrm>
              <a:custGeom>
                <a:avLst/>
                <a:gdLst>
                  <a:gd name="T0" fmla="*/ 0 w 624"/>
                  <a:gd name="T1" fmla="*/ 0 h 317"/>
                  <a:gd name="T2" fmla="*/ 0 w 624"/>
                  <a:gd name="T3" fmla="*/ 1490 h 317"/>
                  <a:gd name="T4" fmla="*/ 624 w 624"/>
                  <a:gd name="T5" fmla="*/ 149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49" name="Freeform 18"/>
              <p:cNvSpPr>
                <a:spLocks/>
              </p:cNvSpPr>
              <p:nvPr/>
            </p:nvSpPr>
            <p:spPr bwMode="ltGray">
              <a:xfrm rot="-5400000">
                <a:off x="3736" y="1669"/>
                <a:ext cx="624" cy="422"/>
              </a:xfrm>
              <a:custGeom>
                <a:avLst/>
                <a:gdLst>
                  <a:gd name="T0" fmla="*/ 0 w 624"/>
                  <a:gd name="T1" fmla="*/ 0 h 317"/>
                  <a:gd name="T2" fmla="*/ 0 w 624"/>
                  <a:gd name="T3" fmla="*/ 1515 h 317"/>
                  <a:gd name="T4" fmla="*/ 624 w 624"/>
                  <a:gd name="T5" fmla="*/ 151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50" name="Freeform 19"/>
              <p:cNvSpPr>
                <a:spLocks/>
              </p:cNvSpPr>
              <p:nvPr/>
            </p:nvSpPr>
            <p:spPr bwMode="ltGray">
              <a:xfrm rot="-5400000">
                <a:off x="4584" y="1747"/>
                <a:ext cx="624" cy="255"/>
              </a:xfrm>
              <a:custGeom>
                <a:avLst/>
                <a:gdLst>
                  <a:gd name="T0" fmla="*/ 0 w 624"/>
                  <a:gd name="T1" fmla="*/ 6 h 370"/>
                  <a:gd name="T2" fmla="*/ 0 w 624"/>
                  <a:gd name="T3" fmla="*/ 34 h 370"/>
                  <a:gd name="T4" fmla="*/ 624 w 624"/>
                  <a:gd name="T5" fmla="*/ 34 h 370"/>
                  <a:gd name="T6" fmla="*/ 624 w 624"/>
                  <a:gd name="T7" fmla="*/ 6 h 370"/>
                  <a:gd name="T8" fmla="*/ 384 w 624"/>
                  <a:gd name="T9" fmla="*/ 1 h 370"/>
                  <a:gd name="T10" fmla="*/ 0 w 624"/>
                  <a:gd name="T11" fmla="*/ 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51"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52" name="Freeform 21"/>
              <p:cNvSpPr>
                <a:spLocks/>
              </p:cNvSpPr>
              <p:nvPr/>
            </p:nvSpPr>
            <p:spPr bwMode="ltGray">
              <a:xfrm rot="-5400000">
                <a:off x="5084" y="1694"/>
                <a:ext cx="624" cy="361"/>
              </a:xfrm>
              <a:custGeom>
                <a:avLst/>
                <a:gdLst>
                  <a:gd name="T0" fmla="*/ 0 w 624"/>
                  <a:gd name="T1" fmla="*/ 0 h 272"/>
                  <a:gd name="T2" fmla="*/ 0 w 624"/>
                  <a:gd name="T3" fmla="*/ 1486 h 272"/>
                  <a:gd name="T4" fmla="*/ 240 w 624"/>
                  <a:gd name="T5" fmla="*/ 1313 h 272"/>
                  <a:gd name="T6" fmla="*/ 624 w 624"/>
                  <a:gd name="T7" fmla="*/ 148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53" name="Freeform 22"/>
              <p:cNvSpPr>
                <a:spLocks/>
              </p:cNvSpPr>
              <p:nvPr/>
            </p:nvSpPr>
            <p:spPr bwMode="ltGray">
              <a:xfrm rot="-5400000">
                <a:off x="4797" y="1721"/>
                <a:ext cx="632" cy="316"/>
              </a:xfrm>
              <a:custGeom>
                <a:avLst/>
                <a:gdLst>
                  <a:gd name="T0" fmla="*/ 8 w 632"/>
                  <a:gd name="T1" fmla="*/ 20 h 362"/>
                  <a:gd name="T2" fmla="*/ 8 w 632"/>
                  <a:gd name="T3" fmla="*/ 141 h 362"/>
                  <a:gd name="T4" fmla="*/ 248 w 632"/>
                  <a:gd name="T5" fmla="*/ 141 h 362"/>
                  <a:gd name="T6" fmla="*/ 632 w 632"/>
                  <a:gd name="T7" fmla="*/ 141 h 362"/>
                  <a:gd name="T8" fmla="*/ 632 w 632"/>
                  <a:gd name="T9" fmla="*/ 20 h 362"/>
                  <a:gd name="T10" fmla="*/ 104 w 632"/>
                  <a:gd name="T11" fmla="*/ 20 h 362"/>
                  <a:gd name="T12" fmla="*/ 8 w 632"/>
                  <a:gd name="T13" fmla="*/ 2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grpSp>
        <p:sp>
          <p:nvSpPr>
            <p:cNvPr id="1033" name="Freeform 23"/>
            <p:cNvSpPr>
              <a:spLocks/>
            </p:cNvSpPr>
            <p:nvPr/>
          </p:nvSpPr>
          <p:spPr bwMode="ltGray">
            <a:xfrm rot="16200000" flipH="1">
              <a:off x="-1954" y="1951"/>
              <a:ext cx="4320" cy="412"/>
            </a:xfrm>
            <a:custGeom>
              <a:avLst/>
              <a:gdLst>
                <a:gd name="T0" fmla="*/ 0 w 5762"/>
                <a:gd name="T1" fmla="*/ 295 h 385"/>
                <a:gd name="T2" fmla="*/ 1023 w 5762"/>
                <a:gd name="T3" fmla="*/ 281 h 385"/>
                <a:gd name="T4" fmla="*/ 1023 w 5762"/>
                <a:gd name="T5" fmla="*/ 4 h 385"/>
                <a:gd name="T6" fmla="*/ 0 w 5762"/>
                <a:gd name="T7" fmla="*/ 0 h 385"/>
                <a:gd name="T8" fmla="*/ 0 w 5762"/>
                <a:gd name="T9" fmla="*/ 295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034" name="Freeform 24"/>
            <p:cNvSpPr>
              <a:spLocks/>
            </p:cNvSpPr>
            <p:nvPr/>
          </p:nvSpPr>
          <p:spPr bwMode="ltGray">
            <a:xfrm rot="16200000" flipH="1">
              <a:off x="-1584" y="2062"/>
              <a:ext cx="4319" cy="189"/>
            </a:xfrm>
            <a:custGeom>
              <a:avLst/>
              <a:gdLst>
                <a:gd name="T0" fmla="*/ 0 w 5761"/>
                <a:gd name="T1" fmla="*/ 28 h 189"/>
                <a:gd name="T2" fmla="*/ 1023 w 5761"/>
                <a:gd name="T3" fmla="*/ 0 h 189"/>
                <a:gd name="T4" fmla="*/ 1023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grpSp>
      <p:sp>
        <p:nvSpPr>
          <p:cNvPr id="1027" name="Rectangle 25"/>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26"/>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23" name="Rectangle 27"/>
          <p:cNvSpPr>
            <a:spLocks noGrp="1" noChangeArrowheads="1"/>
          </p:cNvSpPr>
          <p:nvPr>
            <p:ph type="dt" sz="half" idx="2"/>
          </p:nvPr>
        </p:nvSpPr>
        <p:spPr bwMode="auto">
          <a:xfrm>
            <a:off x="1173163" y="6265863"/>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eaLnBrk="0" fontAlgn="base" hangingPunct="0">
              <a:spcAft>
                <a:spcPct val="0"/>
              </a:spcAft>
              <a:defRPr/>
            </a:pPr>
            <a:endParaRPr lang="en-US">
              <a:solidFill>
                <a:srgbClr val="000000"/>
              </a:solidFill>
            </a:endParaRPr>
          </a:p>
        </p:txBody>
      </p:sp>
      <p:sp>
        <p:nvSpPr>
          <p:cNvPr id="4124" name="Rectangle 28"/>
          <p:cNvSpPr>
            <a:spLocks noGrp="1" noChangeArrowheads="1"/>
          </p:cNvSpPr>
          <p:nvPr>
            <p:ph type="ftr" sz="quarter" idx="3"/>
          </p:nvPr>
        </p:nvSpPr>
        <p:spPr bwMode="auto">
          <a:xfrm>
            <a:off x="35814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eaLnBrk="0" fontAlgn="base" hangingPunct="0">
              <a:spcAft>
                <a:spcPct val="0"/>
              </a:spcAft>
              <a:defRPr/>
            </a:pPr>
            <a:endParaRPr lang="en-US">
              <a:solidFill>
                <a:srgbClr val="000000"/>
              </a:solidFill>
            </a:endParaRPr>
          </a:p>
        </p:txBody>
      </p:sp>
      <p:sp>
        <p:nvSpPr>
          <p:cNvPr id="4125" name="Rectangle 29"/>
          <p:cNvSpPr>
            <a:spLocks noGrp="1" noChangeArrowheads="1"/>
          </p:cNvSpPr>
          <p:nvPr>
            <p:ph type="sldNum" sz="quarter" idx="4"/>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eaLnBrk="0" fontAlgn="base" hangingPunct="0">
              <a:spcAft>
                <a:spcPct val="0"/>
              </a:spcAft>
              <a:defRPr/>
            </a:pPr>
            <a:fld id="{8DFC5146-D8C2-4171-AD45-91B4F73A0506}" type="slidenum">
              <a:rPr lang="en-US">
                <a:solidFill>
                  <a:srgbClr val="000000"/>
                </a:solidFill>
              </a:rPr>
              <a:pPr eaLnBrk="0" fontAlgn="base" hangingPunct="0">
                <a:spcAft>
                  <a:spcPct val="0"/>
                </a:spcAft>
                <a:defRPr/>
              </a:pPr>
              <a:t>‹#›</a:t>
            </a:fld>
            <a:endParaRPr lang="en-US">
              <a:solidFill>
                <a:srgbClr val="000000"/>
              </a:solidFill>
            </a:endParaRPr>
          </a:p>
        </p:txBody>
      </p:sp>
    </p:spTree>
    <p:extLst>
      <p:ext uri="{BB962C8B-B14F-4D97-AF65-F5344CB8AC3E}">
        <p14:creationId xmlns:p14="http://schemas.microsoft.com/office/powerpoint/2010/main" val="162097868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iming>
    <p:tnLst>
      <p:par>
        <p:cTn id="1" dur="indefinite" restart="never" nodeType="tmRoot"/>
      </p:par>
    </p:tnLst>
  </p:timing>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70000"/>
        <a:buFont typeface="Monotype Sort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29.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jpeg"/><Relationship Id="rId2" Type="http://schemas.openxmlformats.org/officeDocument/2006/relationships/slideLayout" Target="../slideLayouts/slideLayout41.xml"/><Relationship Id="rId1" Type="http://schemas.openxmlformats.org/officeDocument/2006/relationships/tags" Target="../tags/tag9.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9.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slideLayout" Target="../slideLayouts/slideLayout29.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slideLayout" Target="../slideLayouts/slideLayout29.xml"/><Relationship Id="rId1" Type="http://schemas.openxmlformats.org/officeDocument/2006/relationships/tags" Target="../tags/tag3.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slideLayout" Target="../slideLayouts/slideLayout29.xml"/><Relationship Id="rId1" Type="http://schemas.openxmlformats.org/officeDocument/2006/relationships/tags" Target="../tags/tag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slideLayout" Target="../slideLayouts/slideLayout29.xml"/><Relationship Id="rId1" Type="http://schemas.openxmlformats.org/officeDocument/2006/relationships/tags" Target="../tags/tag5.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8.png"/><Relationship Id="rId3" Type="http://schemas.openxmlformats.org/officeDocument/2006/relationships/image" Target="../media/image33.jpe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slideLayout" Target="../slideLayouts/slideLayout41.xml"/><Relationship Id="rId16" Type="http://schemas.openxmlformats.org/officeDocument/2006/relationships/image" Target="../media/image46.png"/><Relationship Id="rId1" Type="http://schemas.openxmlformats.org/officeDocument/2006/relationships/tags" Target="../tags/tag6.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19" Type="http://schemas.openxmlformats.org/officeDocument/2006/relationships/image" Target="../media/image49.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4800" dirty="0" smtClean="0">
                <a:solidFill>
                  <a:srgbClr val="006600"/>
                </a:solidFill>
              </a:rPr>
              <a:t>Pesticides and Medical Marijuana</a:t>
            </a:r>
            <a:endParaRPr lang="en-US" dirty="0" smtClean="0"/>
          </a:p>
        </p:txBody>
      </p:sp>
      <p:sp>
        <p:nvSpPr>
          <p:cNvPr id="4099" name="Rectangle 3"/>
          <p:cNvSpPr>
            <a:spLocks noGrp="1" noChangeArrowheads="1"/>
          </p:cNvSpPr>
          <p:nvPr>
            <p:ph type="body" idx="1"/>
          </p:nvPr>
        </p:nvSpPr>
        <p:spPr>
          <a:xfrm>
            <a:off x="457200" y="2971800"/>
            <a:ext cx="8229600" cy="3505200"/>
          </a:xfrm>
        </p:spPr>
        <p:txBody>
          <a:bodyPr/>
          <a:lstStyle/>
          <a:p>
            <a:pPr eaLnBrk="1" hangingPunct="1">
              <a:lnSpc>
                <a:spcPct val="80000"/>
              </a:lnSpc>
              <a:buFontTx/>
              <a:buNone/>
            </a:pPr>
            <a:r>
              <a:rPr lang="en-US" sz="2000" dirty="0" smtClean="0"/>
              <a:t>Gary Fish</a:t>
            </a:r>
          </a:p>
          <a:p>
            <a:pPr eaLnBrk="1" hangingPunct="1">
              <a:lnSpc>
                <a:spcPct val="80000"/>
              </a:lnSpc>
              <a:buFontTx/>
              <a:buNone/>
            </a:pPr>
            <a:r>
              <a:rPr lang="en-US" sz="2000" dirty="0" smtClean="0"/>
              <a:t>Maine Board of Pesticides Control</a:t>
            </a:r>
          </a:p>
          <a:p>
            <a:pPr eaLnBrk="1" hangingPunct="1">
              <a:lnSpc>
                <a:spcPct val="80000"/>
              </a:lnSpc>
              <a:buFontTx/>
              <a:buNone/>
            </a:pPr>
            <a:r>
              <a:rPr lang="en-US" sz="2000" dirty="0" smtClean="0"/>
              <a:t>gary.fish@maine.gov </a:t>
            </a:r>
          </a:p>
          <a:p>
            <a:pPr eaLnBrk="1" hangingPunct="1">
              <a:lnSpc>
                <a:spcPct val="80000"/>
              </a:lnSpc>
              <a:buFontTx/>
              <a:buNone/>
            </a:pPr>
            <a:r>
              <a:rPr lang="en-US" sz="2000" dirty="0" smtClean="0"/>
              <a:t>287-2731</a:t>
            </a:r>
          </a:p>
          <a:p>
            <a:pPr eaLnBrk="1" hangingPunct="1">
              <a:lnSpc>
                <a:spcPct val="80000"/>
              </a:lnSpc>
              <a:buFontTx/>
              <a:buNone/>
            </a:pPr>
            <a:r>
              <a:rPr lang="en-US" sz="2000" dirty="0" smtClean="0"/>
              <a:t/>
            </a:r>
            <a:br>
              <a:rPr lang="en-US" sz="2000" dirty="0" smtClean="0"/>
            </a:br>
            <a:r>
              <a:rPr lang="en-US" sz="2000" dirty="0" smtClean="0"/>
              <a:t/>
            </a:r>
            <a:br>
              <a:rPr lang="en-US" sz="2000" dirty="0" smtClean="0"/>
            </a:br>
            <a:endParaRPr lang="en-US" sz="1800" dirty="0" smtClean="0"/>
          </a:p>
        </p:txBody>
      </p:sp>
      <p:pic>
        <p:nvPicPr>
          <p:cNvPr id="4100" name="Picture 5" descr="BPCcircleLowRes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733800"/>
            <a:ext cx="10287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8294" y="1301254"/>
            <a:ext cx="2286000" cy="5331816"/>
          </a:xfrm>
          <a:prstGeom prst="rect">
            <a:avLst/>
          </a:prstGeom>
        </p:spPr>
      </p:pic>
    </p:spTree>
    <p:extLst>
      <p:ext uri="{BB962C8B-B14F-4D97-AF65-F5344CB8AC3E}">
        <p14:creationId xmlns:p14="http://schemas.microsoft.com/office/powerpoint/2010/main" val="1951841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173163" y="457200"/>
            <a:ext cx="7772400" cy="685800"/>
          </a:xfrm>
        </p:spPr>
        <p:txBody>
          <a:bodyPr/>
          <a:lstStyle/>
          <a:p>
            <a:r>
              <a:rPr lang="en-US" dirty="0" smtClean="0"/>
              <a:t>What about home remedies?</a:t>
            </a:r>
          </a:p>
        </p:txBody>
      </p:sp>
      <p:sp>
        <p:nvSpPr>
          <p:cNvPr id="38915" name="Rectangle 3"/>
          <p:cNvSpPr>
            <a:spLocks noGrp="1" noChangeArrowheads="1"/>
          </p:cNvSpPr>
          <p:nvPr>
            <p:ph type="body" idx="1"/>
          </p:nvPr>
        </p:nvSpPr>
        <p:spPr>
          <a:xfrm>
            <a:off x="990600" y="1524000"/>
            <a:ext cx="3703638" cy="4876800"/>
          </a:xfrm>
        </p:spPr>
        <p:txBody>
          <a:bodyPr/>
          <a:lstStyle/>
          <a:p>
            <a:pPr>
              <a:lnSpc>
                <a:spcPct val="80000"/>
              </a:lnSpc>
            </a:pPr>
            <a:r>
              <a:rPr lang="en-US" sz="2400" smtClean="0"/>
              <a:t>Home chemistry is not recommended by the BPC</a:t>
            </a:r>
            <a:br>
              <a:rPr lang="en-US" sz="2400" smtClean="0"/>
            </a:br>
            <a:endParaRPr lang="en-US" sz="2400" smtClean="0"/>
          </a:p>
          <a:p>
            <a:pPr>
              <a:lnSpc>
                <a:spcPct val="80000"/>
              </a:lnSpc>
            </a:pPr>
            <a:r>
              <a:rPr lang="en-US" sz="2400" smtClean="0"/>
              <a:t>Many of the materials used seem “safe” because we eat them or use them on our skin</a:t>
            </a:r>
            <a:br>
              <a:rPr lang="en-US" sz="2400" smtClean="0"/>
            </a:br>
            <a:endParaRPr lang="en-US" sz="2400" smtClean="0"/>
          </a:p>
          <a:p>
            <a:pPr>
              <a:lnSpc>
                <a:spcPct val="80000"/>
              </a:lnSpc>
            </a:pPr>
            <a:r>
              <a:rPr lang="en-US" sz="2400" smtClean="0"/>
              <a:t>Exposure routes may be different</a:t>
            </a:r>
            <a:br>
              <a:rPr lang="en-US" sz="2400" smtClean="0"/>
            </a:br>
            <a:endParaRPr lang="en-US" sz="2400" smtClean="0"/>
          </a:p>
          <a:p>
            <a:pPr>
              <a:lnSpc>
                <a:spcPct val="80000"/>
              </a:lnSpc>
            </a:pPr>
            <a:r>
              <a:rPr lang="en-US" sz="2400" smtClean="0"/>
              <a:t>What we eat may not be safe to breathe</a:t>
            </a:r>
          </a:p>
        </p:txBody>
      </p:sp>
      <p:pic>
        <p:nvPicPr>
          <p:cNvPr id="38916" name="Picture 2" descr="Global Healing Ce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038475"/>
            <a:ext cx="41433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2"/>
          <p:cNvSpPr txBox="1">
            <a:spLocks noChangeArrowheads="1"/>
          </p:cNvSpPr>
          <p:nvPr/>
        </p:nvSpPr>
        <p:spPr bwMode="auto">
          <a:xfrm>
            <a:off x="4724400" y="3641725"/>
            <a:ext cx="406717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sz="1600" b="1">
                <a:solidFill>
                  <a:srgbClr val="000000"/>
                </a:solidFill>
              </a:rPr>
              <a:t>6. Eucalyptus oil</a:t>
            </a:r>
          </a:p>
          <a:p>
            <a:pPr eaLnBrk="1" fontAlgn="base" hangingPunct="1">
              <a:spcBef>
                <a:spcPct val="0"/>
              </a:spcBef>
              <a:spcAft>
                <a:spcPct val="0"/>
              </a:spcAft>
            </a:pPr>
            <a:r>
              <a:rPr lang="en-US" sz="1600">
                <a:solidFill>
                  <a:srgbClr val="000000"/>
                </a:solidFill>
              </a:rPr>
              <a:t>A great natural pesticide for flies, bees and wasps. Simply sprinkle a few drops of eucalyptus oil where the insects are found. They will all be gone before you know it</a:t>
            </a:r>
          </a:p>
          <a:p>
            <a:pPr eaLnBrk="1" fontAlgn="base" hangingPunct="1">
              <a:spcBef>
                <a:spcPct val="0"/>
              </a:spcBef>
              <a:spcAft>
                <a:spcPct val="0"/>
              </a:spcAft>
            </a:pPr>
            <a:endParaRPr lang="en-US">
              <a:solidFill>
                <a:srgbClr val="000000"/>
              </a:solidFill>
            </a:endParaRPr>
          </a:p>
        </p:txBody>
      </p:sp>
      <p:sp>
        <p:nvSpPr>
          <p:cNvPr id="38918" name="TextBox 3"/>
          <p:cNvSpPr txBox="1">
            <a:spLocks noChangeArrowheads="1"/>
          </p:cNvSpPr>
          <p:nvPr/>
        </p:nvSpPr>
        <p:spPr bwMode="auto">
          <a:xfrm>
            <a:off x="4891088" y="1955800"/>
            <a:ext cx="3810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n-US" sz="6000">
                <a:solidFill>
                  <a:srgbClr val="FF0000"/>
                </a:solidFill>
              </a:rPr>
              <a:t>Example</a:t>
            </a:r>
          </a:p>
        </p:txBody>
      </p:sp>
    </p:spTree>
    <p:custDataLst>
      <p:tags r:id="rId1"/>
    </p:custDataLst>
    <p:extLst>
      <p:ext uri="{BB962C8B-B14F-4D97-AF65-F5344CB8AC3E}">
        <p14:creationId xmlns:p14="http://schemas.microsoft.com/office/powerpoint/2010/main" val="154593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173163" y="457200"/>
            <a:ext cx="7772400" cy="838200"/>
          </a:xfrm>
        </p:spPr>
        <p:txBody>
          <a:bodyPr/>
          <a:lstStyle/>
          <a:p>
            <a:r>
              <a:rPr lang="en-US" smtClean="0"/>
              <a:t>From Medline Plus – NLM NIH</a:t>
            </a:r>
          </a:p>
        </p:txBody>
      </p:sp>
      <p:sp>
        <p:nvSpPr>
          <p:cNvPr id="3" name="Content Placeholder 2"/>
          <p:cNvSpPr>
            <a:spLocks noGrp="1"/>
          </p:cNvSpPr>
          <p:nvPr>
            <p:ph idx="1"/>
          </p:nvPr>
        </p:nvSpPr>
        <p:spPr>
          <a:xfrm>
            <a:off x="914400" y="2057400"/>
            <a:ext cx="8031163" cy="4267200"/>
          </a:xfrm>
        </p:spPr>
        <p:txBody>
          <a:bodyPr>
            <a:normAutofit fontScale="70000" lnSpcReduction="20000"/>
          </a:bodyPr>
          <a:lstStyle/>
          <a:p>
            <a:pPr>
              <a:defRPr/>
            </a:pPr>
            <a:r>
              <a:rPr lang="en-US" sz="2800" dirty="0" smtClean="0"/>
              <a:t>Eucalyptus </a:t>
            </a:r>
            <a:r>
              <a:rPr lang="en-US" sz="2800" dirty="0"/>
              <a:t>oil is </a:t>
            </a:r>
            <a:r>
              <a:rPr lang="en-US" sz="2800" b="1" dirty="0"/>
              <a:t>UNSAFE</a:t>
            </a:r>
            <a:r>
              <a:rPr lang="en-US" sz="2800" dirty="0"/>
              <a:t> when it is either taken by </a:t>
            </a:r>
            <a:r>
              <a:rPr lang="en-US" sz="2800" dirty="0">
                <a:solidFill>
                  <a:srgbClr val="FF0000"/>
                </a:solidFill>
              </a:rPr>
              <a:t>mouth or applied directly to the skin without first being diluted. Taking 3.5 mL of undiluted oil can be fatal. </a:t>
            </a:r>
            <a:r>
              <a:rPr lang="en-US" sz="2800" dirty="0"/>
              <a:t>Signs of eucalyptus poisoning might include stomach pain and burning, dizziness, muscle weakness, small eye pupils, feelings of suffocation, and some others. Eucalyptus oil can also cause nausea, vomiting, and diarrhea.</a:t>
            </a:r>
            <a:br>
              <a:rPr lang="en-US" sz="2800" dirty="0"/>
            </a:br>
            <a:r>
              <a:rPr lang="en-US" sz="2800" dirty="0"/>
              <a:t/>
            </a:r>
            <a:br>
              <a:rPr lang="en-US" sz="2800" dirty="0"/>
            </a:br>
            <a:r>
              <a:rPr lang="en-US" sz="2800" b="1" dirty="0" smtClean="0"/>
              <a:t>Pregnancy </a:t>
            </a:r>
            <a:r>
              <a:rPr lang="en-US" sz="2800" b="1" dirty="0"/>
              <a:t>and breast-feeding</a:t>
            </a:r>
            <a:r>
              <a:rPr lang="en-US" sz="2800" dirty="0"/>
              <a:t>: Eucalyptus seems to be safe for pregnant and breast-feeding women when used in food amounts. But don’t use eucalyptus oil. Not enough is known about safety during pregnancy or breast-feeding.</a:t>
            </a:r>
            <a:br>
              <a:rPr lang="en-US" sz="2800" dirty="0"/>
            </a:br>
            <a:r>
              <a:rPr lang="en-US" sz="2800" dirty="0"/>
              <a:t/>
            </a:r>
            <a:br>
              <a:rPr lang="en-US" sz="2800" dirty="0"/>
            </a:br>
            <a:r>
              <a:rPr lang="en-US" sz="2800" b="1" dirty="0"/>
              <a:t>Children</a:t>
            </a:r>
            <a:r>
              <a:rPr lang="en-US" sz="2800" dirty="0"/>
              <a:t>: Eucalyptus oil is </a:t>
            </a:r>
            <a:r>
              <a:rPr lang="en-US" sz="2800" b="1" dirty="0"/>
              <a:t>UNSAFE</a:t>
            </a:r>
            <a:r>
              <a:rPr lang="en-US" sz="2800" dirty="0"/>
              <a:t> for children</a:t>
            </a:r>
            <a:r>
              <a:rPr lang="en-US" sz="2800" dirty="0">
                <a:solidFill>
                  <a:srgbClr val="FF0000"/>
                </a:solidFill>
              </a:rPr>
              <a:t>. It should not be taken by mouth or applied to the skin.</a:t>
            </a:r>
            <a:r>
              <a:rPr lang="en-US" sz="2800" dirty="0"/>
              <a:t> Not much is known about the safety of using eucalyptus leaves in children. It’s best to avoid use in amounts larger than food amounts</a:t>
            </a:r>
            <a:r>
              <a:rPr lang="en-US" sz="2800" dirty="0" smtClean="0"/>
              <a:t>.</a:t>
            </a:r>
            <a:endParaRPr lang="en-US" sz="2800" dirty="0"/>
          </a:p>
        </p:txBody>
      </p:sp>
      <p:sp>
        <p:nvSpPr>
          <p:cNvPr id="39940" name="TextBox 3"/>
          <p:cNvSpPr txBox="1">
            <a:spLocks noChangeArrowheads="1"/>
          </p:cNvSpPr>
          <p:nvPr/>
        </p:nvSpPr>
        <p:spPr bwMode="auto">
          <a:xfrm>
            <a:off x="990600" y="1371600"/>
            <a:ext cx="800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dirty="0">
                <a:solidFill>
                  <a:srgbClr val="000000"/>
                </a:solidFill>
              </a:rPr>
              <a:t>http://www.nlm.nih.gov/medlineplus/druginfo/natural/700.html</a:t>
            </a:r>
          </a:p>
        </p:txBody>
      </p:sp>
    </p:spTree>
    <p:custDataLst>
      <p:tags r:id="rId1"/>
    </p:custDataLst>
    <p:extLst>
      <p:ext uri="{BB962C8B-B14F-4D97-AF65-F5344CB8AC3E}">
        <p14:creationId xmlns:p14="http://schemas.microsoft.com/office/powerpoint/2010/main" val="375558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Acceptable Label Wording for Pesticides Not Prohibited on </a:t>
            </a:r>
            <a:r>
              <a:rPr lang="en-US" sz="4000" dirty="0" smtClean="0"/>
              <a:t>Marijuana</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Acceptable wording, where the label says for use on:</a:t>
            </a:r>
          </a:p>
          <a:p>
            <a:pPr lvl="1"/>
            <a:r>
              <a:rPr lang="en-US" dirty="0" smtClean="0"/>
              <a:t>Other </a:t>
            </a:r>
            <a:r>
              <a:rPr lang="en-US" dirty="0"/>
              <a:t>plants/crops grown in greenhouses and nurseries</a:t>
            </a:r>
          </a:p>
          <a:p>
            <a:pPr lvl="1"/>
            <a:r>
              <a:rPr lang="en-US" dirty="0"/>
              <a:t>Flowering plants</a:t>
            </a:r>
          </a:p>
          <a:p>
            <a:pPr lvl="1"/>
            <a:r>
              <a:rPr lang="en-US" dirty="0"/>
              <a:t>Foliage (not foliage plants)</a:t>
            </a:r>
          </a:p>
          <a:p>
            <a:pPr lvl="1"/>
            <a:r>
              <a:rPr lang="en-US" dirty="0"/>
              <a:t>Potted plants</a:t>
            </a:r>
          </a:p>
          <a:p>
            <a:pPr lvl="1"/>
            <a:r>
              <a:rPr lang="en-US" dirty="0"/>
              <a:t>Plants grown in containers</a:t>
            </a:r>
          </a:p>
          <a:p>
            <a:pPr lvl="1"/>
            <a:r>
              <a:rPr lang="en-US" dirty="0"/>
              <a:t>Crops and other </a:t>
            </a:r>
            <a:r>
              <a:rPr lang="en-US" dirty="0" smtClean="0"/>
              <a:t>plants</a:t>
            </a:r>
            <a:br>
              <a:rPr lang="en-US" dirty="0" smtClean="0"/>
            </a:br>
            <a:r>
              <a:rPr lang="en-US" dirty="0"/>
              <a:t> </a:t>
            </a:r>
          </a:p>
          <a:p>
            <a:r>
              <a:rPr lang="en-US" dirty="0"/>
              <a:t>Not broad </a:t>
            </a:r>
            <a:r>
              <a:rPr lang="en-US" dirty="0" smtClean="0"/>
              <a:t>enough, where the label only says:  </a:t>
            </a:r>
            <a:endParaRPr lang="en-US" dirty="0"/>
          </a:p>
          <a:p>
            <a:pPr lvl="1"/>
            <a:r>
              <a:rPr lang="en-US" dirty="0"/>
              <a:t>use on vegetables, fruits, ornamental plants</a:t>
            </a:r>
          </a:p>
          <a:p>
            <a:pPr lvl="1"/>
            <a:r>
              <a:rPr lang="en-US" dirty="0"/>
              <a:t>lists of specific crops/plants</a:t>
            </a:r>
          </a:p>
          <a:p>
            <a:endParaRPr lang="en-US" dirty="0"/>
          </a:p>
        </p:txBody>
      </p:sp>
    </p:spTree>
    <p:extLst>
      <p:ext uri="{BB962C8B-B14F-4D97-AF65-F5344CB8AC3E}">
        <p14:creationId xmlns:p14="http://schemas.microsoft.com/office/powerpoint/2010/main" val="3606892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81000"/>
            <a:ext cx="4919663" cy="606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6742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609600"/>
            <a:ext cx="4262438" cy="5736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8795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66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5375"/>
            <a:ext cx="8915400" cy="6608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1650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z="4000" smtClean="0"/>
              <a:t>What products are NOT pesticides?</a:t>
            </a:r>
          </a:p>
        </p:txBody>
      </p:sp>
      <p:sp>
        <p:nvSpPr>
          <p:cNvPr id="40963" name="Content Placeholder 2"/>
          <p:cNvSpPr>
            <a:spLocks noGrp="1"/>
          </p:cNvSpPr>
          <p:nvPr>
            <p:ph idx="1"/>
          </p:nvPr>
        </p:nvSpPr>
        <p:spPr>
          <a:xfrm>
            <a:off x="1173163" y="1981200"/>
            <a:ext cx="5761037" cy="4114800"/>
          </a:xfrm>
        </p:spPr>
        <p:txBody>
          <a:bodyPr/>
          <a:lstStyle/>
          <a:p>
            <a:r>
              <a:rPr lang="en-US" smtClean="0"/>
              <a:t>Insect parasitic nematodes</a:t>
            </a:r>
            <a:br>
              <a:rPr lang="en-US" smtClean="0"/>
            </a:br>
            <a:r>
              <a:rPr lang="en-US" smtClean="0"/>
              <a:t/>
            </a:r>
            <a:br>
              <a:rPr lang="en-US" smtClean="0"/>
            </a:br>
            <a:endParaRPr lang="en-US" smtClean="0"/>
          </a:p>
          <a:p>
            <a:r>
              <a:rPr lang="en-US" smtClean="0"/>
              <a:t>Rodent or insect traps</a:t>
            </a:r>
            <a:br>
              <a:rPr lang="en-US" smtClean="0"/>
            </a:br>
            <a:r>
              <a:rPr lang="en-US" smtClean="0"/>
              <a:t/>
            </a:r>
            <a:br>
              <a:rPr lang="en-US" smtClean="0"/>
            </a:br>
            <a:endParaRPr lang="en-US" smtClean="0"/>
          </a:p>
          <a:p>
            <a:r>
              <a:rPr lang="en-US" smtClean="0"/>
              <a:t>Beneficial insects or mites</a:t>
            </a:r>
          </a:p>
        </p:txBody>
      </p:sp>
      <p:pic>
        <p:nvPicPr>
          <p:cNvPr id="409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752600"/>
            <a:ext cx="1562100" cy="1585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676400"/>
            <a:ext cx="1562100" cy="1585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66" name="AutoShape 4" descr="https://forum.solidworks.com/servlet/JiveServlet/showImage/2-177103-9708/Mouse+trap+2.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pic>
        <p:nvPicPr>
          <p:cNvPr id="40967" name="Picture 6" descr="https://forum.solidworks.com/servlet/JiveServlet/showImage/2-177103-9708/Mouse+trap+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657600"/>
            <a:ext cx="11430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8" descr="http://3.bp.blogspot.com/-TFvutClOuvc/T-ztzKbsB9I/AAAAAAAAEuo/tk5YG_2fPes/s1600/120625+beetles+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3429000"/>
            <a:ext cx="909638"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10" descr="http://www.tiptopbio.com/images/larvae_bottles_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4319588"/>
            <a:ext cx="9906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Picture 14" descr="http://cdn2.bigcommerce.com/server2100/da4db/products/32650/images/92997/ORMI_2__71933__40913.1354761608.1280.1280.jpg"/>
          <p:cNvPicPr>
            <a:picLocks noChangeAspect="1" noChangeArrowheads="1"/>
          </p:cNvPicPr>
          <p:nvPr/>
        </p:nvPicPr>
        <p:blipFill>
          <a:blip r:embed="rId7">
            <a:extLst>
              <a:ext uri="{28A0092B-C50C-407E-A947-70E740481C1C}">
                <a14:useLocalDpi xmlns:a14="http://schemas.microsoft.com/office/drawing/2010/main" val="0"/>
              </a:ext>
            </a:extLst>
          </a:blip>
          <a:srcRect l="15814" t="12289" r="16412" b="7042"/>
          <a:stretch>
            <a:fillRect/>
          </a:stretch>
        </p:blipFill>
        <p:spPr bwMode="auto">
          <a:xfrm>
            <a:off x="7696200" y="4781550"/>
            <a:ext cx="1189038" cy="202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1" name="Text Box 11"/>
          <p:cNvSpPr txBox="1">
            <a:spLocks noChangeArrowheads="1"/>
          </p:cNvSpPr>
          <p:nvPr/>
        </p:nvSpPr>
        <p:spPr bwMode="auto">
          <a:xfrm>
            <a:off x="2819400" y="6267450"/>
            <a:ext cx="3048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en-US" sz="1400">
                <a:solidFill>
                  <a:srgbClr val="000000"/>
                </a:solidFill>
              </a:rPr>
              <a:t>No endorsement intended or implied</a:t>
            </a:r>
          </a:p>
        </p:txBody>
      </p:sp>
    </p:spTree>
    <p:custDataLst>
      <p:tags r:id="rId1"/>
    </p:custDataLst>
    <p:extLst>
      <p:ext uri="{BB962C8B-B14F-4D97-AF65-F5344CB8AC3E}">
        <p14:creationId xmlns:p14="http://schemas.microsoft.com/office/powerpoint/2010/main" val="3508882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066800" y="914400"/>
            <a:ext cx="7772400" cy="1143000"/>
          </a:xfrm>
        </p:spPr>
        <p:txBody>
          <a:bodyPr>
            <a:noAutofit/>
          </a:bodyPr>
          <a:lstStyle/>
          <a:p>
            <a:pPr>
              <a:defRPr/>
            </a:pPr>
            <a:r>
              <a:rPr lang="en-US" altLang="en-US" sz="3600" dirty="0" smtClean="0"/>
              <a:t>May only use pesticides registered by Maine BPC</a:t>
            </a:r>
          </a:p>
        </p:txBody>
      </p:sp>
      <p:sp>
        <p:nvSpPr>
          <p:cNvPr id="6147" name="Content Placeholder 2"/>
          <p:cNvSpPr>
            <a:spLocks noGrp="1"/>
          </p:cNvSpPr>
          <p:nvPr>
            <p:ph idx="1"/>
          </p:nvPr>
        </p:nvSpPr>
        <p:spPr>
          <a:xfrm>
            <a:off x="609600" y="2286000"/>
            <a:ext cx="7924800" cy="4333875"/>
          </a:xfrm>
        </p:spPr>
        <p:txBody>
          <a:bodyPr>
            <a:normAutofit fontScale="92500"/>
          </a:bodyPr>
          <a:lstStyle/>
          <a:p>
            <a:pPr>
              <a:defRPr/>
            </a:pPr>
            <a:r>
              <a:rPr lang="en-US" dirty="0" smtClean="0"/>
              <a:t>A </a:t>
            </a:r>
            <a:r>
              <a:rPr lang="en-US" dirty="0"/>
              <a:t>registered </a:t>
            </a:r>
            <a:r>
              <a:rPr lang="en-US" dirty="0" smtClean="0"/>
              <a:t>dispensary or primary caregiver </a:t>
            </a:r>
            <a:r>
              <a:rPr lang="en-US" dirty="0"/>
              <a:t>may not use a pesticide on marijuana </a:t>
            </a:r>
            <a:r>
              <a:rPr lang="en-US" dirty="0" smtClean="0"/>
              <a:t>except: </a:t>
            </a:r>
          </a:p>
          <a:p>
            <a:pPr lvl="1">
              <a:defRPr/>
            </a:pPr>
            <a:r>
              <a:rPr lang="en-US" dirty="0" smtClean="0"/>
              <a:t>a </a:t>
            </a:r>
            <a:r>
              <a:rPr lang="en-US" dirty="0"/>
              <a:t>pesticide that is used consistent with federal labeling requirements, </a:t>
            </a:r>
            <a:endParaRPr lang="en-US" dirty="0" smtClean="0"/>
          </a:p>
          <a:p>
            <a:pPr lvl="1">
              <a:defRPr/>
            </a:pPr>
            <a:r>
              <a:rPr lang="en-US" dirty="0" smtClean="0"/>
              <a:t>is </a:t>
            </a:r>
            <a:r>
              <a:rPr lang="en-US" dirty="0"/>
              <a:t>registered </a:t>
            </a:r>
            <a:r>
              <a:rPr lang="en-US" dirty="0" smtClean="0"/>
              <a:t>by the Maine Board </a:t>
            </a:r>
            <a:r>
              <a:rPr lang="en-US" dirty="0"/>
              <a:t>of Pesticides </a:t>
            </a:r>
            <a:r>
              <a:rPr lang="en-US" dirty="0" smtClean="0"/>
              <a:t>Control, and </a:t>
            </a:r>
          </a:p>
          <a:p>
            <a:pPr lvl="1">
              <a:defRPr/>
            </a:pPr>
            <a:r>
              <a:rPr lang="en-US" dirty="0" smtClean="0"/>
              <a:t>is </a:t>
            </a:r>
            <a:r>
              <a:rPr lang="en-US" dirty="0"/>
              <a:t>used consistent with best management practices </a:t>
            </a:r>
            <a:r>
              <a:rPr lang="en-US" dirty="0" smtClean="0"/>
              <a:t>approved </a:t>
            </a:r>
            <a:r>
              <a:rPr lang="en-US" dirty="0"/>
              <a:t>by the Commissioner of Agriculture, Conservation and Forestry. </a:t>
            </a:r>
            <a:endParaRPr lang="en-US" altLang="en-US" dirty="0" smtClean="0"/>
          </a:p>
        </p:txBody>
      </p:sp>
    </p:spTree>
    <p:extLst>
      <p:ext uri="{BB962C8B-B14F-4D97-AF65-F5344CB8AC3E}">
        <p14:creationId xmlns:p14="http://schemas.microsoft.com/office/powerpoint/2010/main" val="2256878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772400" cy="762000"/>
          </a:xfrm>
        </p:spPr>
        <p:txBody>
          <a:bodyPr/>
          <a:lstStyle/>
          <a:p>
            <a:r>
              <a:rPr lang="en-US" dirty="0" smtClean="0"/>
              <a:t>Licensing &amp; Training Required</a:t>
            </a:r>
            <a:endParaRPr lang="en-US" dirty="0"/>
          </a:p>
        </p:txBody>
      </p:sp>
      <p:sp>
        <p:nvSpPr>
          <p:cNvPr id="3" name="Content Placeholder 2"/>
          <p:cNvSpPr>
            <a:spLocks noGrp="1"/>
          </p:cNvSpPr>
          <p:nvPr>
            <p:ph idx="1"/>
          </p:nvPr>
        </p:nvSpPr>
        <p:spPr>
          <a:xfrm>
            <a:off x="696562" y="1949450"/>
            <a:ext cx="5867400" cy="4756150"/>
          </a:xfrm>
        </p:spPr>
        <p:txBody>
          <a:bodyPr>
            <a:normAutofit fontScale="85000" lnSpcReduction="10000"/>
          </a:bodyPr>
          <a:lstStyle/>
          <a:p>
            <a:r>
              <a:rPr lang="en-US" dirty="0"/>
              <a:t>A registered </a:t>
            </a:r>
            <a:r>
              <a:rPr lang="en-US" dirty="0" smtClean="0"/>
              <a:t>dispensary or primary caregiver </a:t>
            </a:r>
            <a:r>
              <a:rPr lang="en-US" dirty="0"/>
              <a:t>may not </a:t>
            </a:r>
            <a:r>
              <a:rPr lang="en-US" dirty="0" smtClean="0"/>
              <a:t>use </a:t>
            </a:r>
            <a:r>
              <a:rPr lang="en-US" dirty="0"/>
              <a:t>a pesticide unless at least one </a:t>
            </a:r>
            <a:r>
              <a:rPr lang="en-US" dirty="0" smtClean="0"/>
              <a:t>employee </a:t>
            </a:r>
            <a:r>
              <a:rPr lang="en-US" dirty="0"/>
              <a:t>involved in the application of the pesticide is certified </a:t>
            </a:r>
            <a:r>
              <a:rPr lang="en-US" dirty="0" smtClean="0"/>
              <a:t>and licensed as an Agricultural Basic Pesticide Applicator, and</a:t>
            </a:r>
          </a:p>
          <a:p>
            <a:r>
              <a:rPr lang="en-US" dirty="0" smtClean="0"/>
              <a:t>All </a:t>
            </a:r>
            <a:r>
              <a:rPr lang="en-US" dirty="0"/>
              <a:t>other </a:t>
            </a:r>
            <a:r>
              <a:rPr lang="en-US" dirty="0" smtClean="0"/>
              <a:t>employees </a:t>
            </a:r>
            <a:r>
              <a:rPr lang="en-US" dirty="0"/>
              <a:t>who have direct contact with treated plants </a:t>
            </a:r>
            <a:r>
              <a:rPr lang="en-US" dirty="0" smtClean="0"/>
              <a:t>or apply pesticides must be trained according to the EPA Worker Protection Standard.</a:t>
            </a:r>
            <a:endParaRPr lang="en-US" altLang="en-US" dirty="0"/>
          </a:p>
          <a:p>
            <a:endParaRPr lang="en-US"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5733" y="2209800"/>
            <a:ext cx="1856592"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700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219200" y="228600"/>
            <a:ext cx="7239000" cy="1143000"/>
          </a:xfrm>
        </p:spPr>
        <p:txBody>
          <a:bodyPr/>
          <a:lstStyle/>
          <a:p>
            <a:pPr eaLnBrk="1" hangingPunct="1"/>
            <a:r>
              <a:rPr lang="en-US" dirty="0" smtClean="0"/>
              <a:t>What is a pesticide?</a:t>
            </a:r>
          </a:p>
        </p:txBody>
      </p:sp>
      <p:sp>
        <p:nvSpPr>
          <p:cNvPr id="11268" name="Rectangle 3"/>
          <p:cNvSpPr>
            <a:spLocks noGrp="1" noChangeArrowheads="1"/>
          </p:cNvSpPr>
          <p:nvPr>
            <p:ph type="body" idx="1"/>
          </p:nvPr>
        </p:nvSpPr>
        <p:spPr>
          <a:xfrm>
            <a:off x="1036637" y="1524000"/>
            <a:ext cx="7802563" cy="5181600"/>
          </a:xfrm>
        </p:spPr>
        <p:txBody>
          <a:bodyPr>
            <a:normAutofit lnSpcReduction="10000"/>
          </a:bodyPr>
          <a:lstStyle/>
          <a:p>
            <a:pPr eaLnBrk="1" hangingPunct="1">
              <a:lnSpc>
                <a:spcPct val="90000"/>
              </a:lnSpc>
            </a:pPr>
            <a:r>
              <a:rPr lang="en-US" sz="2800" dirty="0" smtClean="0"/>
              <a:t>Any substance or mixture of substances intended for:</a:t>
            </a:r>
            <a:br>
              <a:rPr lang="en-US" sz="2800" dirty="0" smtClean="0"/>
            </a:br>
            <a:endParaRPr lang="en-US" sz="2800" dirty="0" smtClean="0"/>
          </a:p>
          <a:p>
            <a:pPr lvl="1" eaLnBrk="1" hangingPunct="1">
              <a:lnSpc>
                <a:spcPct val="90000"/>
              </a:lnSpc>
            </a:pPr>
            <a:r>
              <a:rPr lang="en-US" sz="2400" dirty="0" smtClean="0"/>
              <a:t>preventing,</a:t>
            </a:r>
          </a:p>
          <a:p>
            <a:pPr lvl="1" eaLnBrk="1" hangingPunct="1">
              <a:lnSpc>
                <a:spcPct val="90000"/>
              </a:lnSpc>
            </a:pPr>
            <a:r>
              <a:rPr lang="en-US" sz="2400" dirty="0" smtClean="0"/>
              <a:t>destroying,</a:t>
            </a:r>
          </a:p>
          <a:p>
            <a:pPr lvl="1" eaLnBrk="1" hangingPunct="1">
              <a:lnSpc>
                <a:spcPct val="90000"/>
              </a:lnSpc>
            </a:pPr>
            <a:r>
              <a:rPr lang="en-US" sz="2400" dirty="0" smtClean="0"/>
              <a:t>repelling, or</a:t>
            </a:r>
          </a:p>
          <a:p>
            <a:pPr lvl="1" eaLnBrk="1" hangingPunct="1">
              <a:lnSpc>
                <a:spcPct val="90000"/>
              </a:lnSpc>
            </a:pPr>
            <a:r>
              <a:rPr lang="en-US" sz="2400" dirty="0" smtClean="0"/>
              <a:t>mitigating</a:t>
            </a:r>
            <a:br>
              <a:rPr lang="en-US" sz="2400" dirty="0" smtClean="0"/>
            </a:br>
            <a:r>
              <a:rPr lang="en-US" dirty="0" smtClean="0"/>
              <a:t>any pest</a:t>
            </a:r>
            <a:r>
              <a:rPr lang="en-US" sz="2400" dirty="0" smtClean="0"/>
              <a:t/>
            </a:r>
            <a:br>
              <a:rPr lang="en-US" sz="2400" dirty="0" smtClean="0"/>
            </a:br>
            <a:endParaRPr lang="en-US" sz="2400" dirty="0" smtClean="0"/>
          </a:p>
          <a:p>
            <a:pPr eaLnBrk="1" hangingPunct="1">
              <a:lnSpc>
                <a:spcPct val="90000"/>
              </a:lnSpc>
            </a:pPr>
            <a:r>
              <a:rPr lang="en-US" sz="2800" dirty="0" smtClean="0"/>
              <a:t>Or, any plant regulator, defoliant or desiccant.</a:t>
            </a:r>
          </a:p>
          <a:p>
            <a:pPr lvl="1" eaLnBrk="1" hangingPunct="1">
              <a:lnSpc>
                <a:spcPct val="90000"/>
              </a:lnSpc>
            </a:pPr>
            <a:r>
              <a:rPr lang="en-US" sz="2400" dirty="0" smtClean="0"/>
              <a:t>Does not include fertilizers or nutrients</a:t>
            </a:r>
          </a:p>
          <a:p>
            <a:pPr lvl="1" eaLnBrk="1" hangingPunct="1">
              <a:lnSpc>
                <a:spcPct val="90000"/>
              </a:lnSpc>
            </a:pPr>
            <a:r>
              <a:rPr lang="en-US" sz="2400" dirty="0" smtClean="0"/>
              <a:t>Does not include beneficial organisms</a:t>
            </a:r>
          </a:p>
          <a:p>
            <a:pPr lvl="1" eaLnBrk="1" hangingPunct="1">
              <a:lnSpc>
                <a:spcPct val="90000"/>
              </a:lnSpc>
            </a:pPr>
            <a:r>
              <a:rPr lang="en-US" sz="2400" dirty="0" smtClean="0"/>
              <a:t>Does not include traps or mechanical means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408679"/>
            <a:ext cx="3048000" cy="2010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68751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pest?</a:t>
            </a:r>
            <a:endParaRPr lang="en-US" dirty="0"/>
          </a:p>
        </p:txBody>
      </p:sp>
      <p:sp>
        <p:nvSpPr>
          <p:cNvPr id="3" name="Content Placeholder 2"/>
          <p:cNvSpPr>
            <a:spLocks noGrp="1"/>
          </p:cNvSpPr>
          <p:nvPr>
            <p:ph idx="1"/>
          </p:nvPr>
        </p:nvSpPr>
        <p:spPr>
          <a:xfrm>
            <a:off x="1173163" y="1981200"/>
            <a:ext cx="4999037" cy="4114800"/>
          </a:xfrm>
        </p:spPr>
        <p:txBody>
          <a:bodyPr/>
          <a:lstStyle/>
          <a:p>
            <a:r>
              <a:rPr lang="en-US" dirty="0" smtClean="0"/>
              <a:t>Bacteria, viruses  (germs)</a:t>
            </a:r>
          </a:p>
          <a:p>
            <a:r>
              <a:rPr lang="en-US" dirty="0" smtClean="0"/>
              <a:t>Fungi, plant diseases</a:t>
            </a:r>
          </a:p>
          <a:p>
            <a:r>
              <a:rPr lang="en-US" dirty="0" smtClean="0"/>
              <a:t>Weeds</a:t>
            </a:r>
          </a:p>
          <a:p>
            <a:r>
              <a:rPr lang="en-US" dirty="0" smtClean="0"/>
              <a:t>Insects, mites, etc.</a:t>
            </a:r>
          </a:p>
          <a:p>
            <a:r>
              <a:rPr lang="en-US" dirty="0" smtClean="0"/>
              <a:t>Birds</a:t>
            </a:r>
          </a:p>
          <a:p>
            <a:r>
              <a:rPr lang="en-US" dirty="0" smtClean="0"/>
              <a:t>Deer, rodents, etc.</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1388198"/>
            <a:ext cx="15579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8612" y="2706868"/>
            <a:ext cx="710788" cy="73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6600" y="2865441"/>
            <a:ext cx="152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8693" y="3686289"/>
            <a:ext cx="1190625"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12251" y="4203826"/>
            <a:ext cx="15240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4485" r="9005" b="16584"/>
          <a:stretch/>
        </p:blipFill>
        <p:spPr bwMode="auto">
          <a:xfrm>
            <a:off x="5526293" y="5029200"/>
            <a:ext cx="1343025" cy="1527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3173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1219200" y="457200"/>
            <a:ext cx="7315200" cy="1143000"/>
          </a:xfrm>
        </p:spPr>
        <p:txBody>
          <a:bodyPr/>
          <a:lstStyle/>
          <a:p>
            <a:pPr eaLnBrk="1" hangingPunct="1"/>
            <a:r>
              <a:rPr lang="en-US" dirty="0" smtClean="0"/>
              <a:t>These are pesticides</a:t>
            </a:r>
          </a:p>
        </p:txBody>
      </p:sp>
      <p:sp>
        <p:nvSpPr>
          <p:cNvPr id="12292" name="Rectangle 3"/>
          <p:cNvSpPr>
            <a:spLocks noGrp="1" noChangeArrowheads="1"/>
          </p:cNvSpPr>
          <p:nvPr>
            <p:ph type="body" idx="1"/>
          </p:nvPr>
        </p:nvSpPr>
        <p:spPr>
          <a:xfrm>
            <a:off x="1020762" y="1981200"/>
            <a:ext cx="5761038" cy="4648200"/>
          </a:xfrm>
        </p:spPr>
        <p:txBody>
          <a:bodyPr/>
          <a:lstStyle/>
          <a:p>
            <a:pPr eaLnBrk="1" hangingPunct="1"/>
            <a:r>
              <a:rPr lang="en-US" dirty="0" smtClean="0"/>
              <a:t>Disinfectants </a:t>
            </a:r>
            <a:r>
              <a:rPr lang="en-US" sz="1800" i="1" dirty="0" smtClean="0"/>
              <a:t>(peroxides &amp; bleaches</a:t>
            </a:r>
            <a:r>
              <a:rPr lang="en-US" dirty="0" smtClean="0"/>
              <a:t>)	</a:t>
            </a:r>
            <a:br>
              <a:rPr lang="en-US" dirty="0" smtClean="0"/>
            </a:br>
            <a:endParaRPr lang="en-US" dirty="0" smtClean="0"/>
          </a:p>
          <a:p>
            <a:pPr eaLnBrk="1" hangingPunct="1"/>
            <a:r>
              <a:rPr lang="en-US" dirty="0" smtClean="0"/>
              <a:t>Herbicides &amp;</a:t>
            </a:r>
            <a:br>
              <a:rPr lang="en-US" dirty="0" smtClean="0"/>
            </a:br>
            <a:r>
              <a:rPr lang="en-US" dirty="0" smtClean="0"/>
              <a:t>Growth Regulators</a:t>
            </a:r>
            <a:br>
              <a:rPr lang="en-US" dirty="0" smtClean="0"/>
            </a:br>
            <a:r>
              <a:rPr lang="en-US" dirty="0" smtClean="0"/>
              <a:t>		</a:t>
            </a:r>
          </a:p>
          <a:p>
            <a:pPr eaLnBrk="1" hangingPunct="1"/>
            <a:r>
              <a:rPr lang="en-US" dirty="0" smtClean="0"/>
              <a:t>Rat &amp; mouse baits	</a:t>
            </a:r>
            <a:br>
              <a:rPr lang="en-US" dirty="0" smtClean="0"/>
            </a:br>
            <a:endParaRPr lang="en-US" dirty="0" smtClean="0"/>
          </a:p>
          <a:p>
            <a:pPr eaLnBrk="1" hangingPunct="1"/>
            <a:r>
              <a:rPr lang="en-US" dirty="0" smtClean="0"/>
              <a:t>Fungicides			</a:t>
            </a:r>
          </a:p>
          <a:p>
            <a:pPr eaLnBrk="1" hangingPunct="1"/>
            <a:endParaRPr lang="en-US" dirty="0" smtClean="0"/>
          </a:p>
        </p:txBody>
      </p:sp>
      <p:pic>
        <p:nvPicPr>
          <p:cNvPr id="12294" name="Picture 5" descr="PFM1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9920" y="5181600"/>
            <a:ext cx="986971"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938678"/>
            <a:ext cx="11430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199" y="4343400"/>
            <a:ext cx="1003269" cy="112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clb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5928" y="1249045"/>
            <a:ext cx="104298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0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669" y="3886200"/>
            <a:ext cx="146685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2057"/>
          <p:cNvSpPr txBox="1">
            <a:spLocks noChangeArrowheads="1"/>
          </p:cNvSpPr>
          <p:nvPr/>
        </p:nvSpPr>
        <p:spPr bwMode="auto">
          <a:xfrm>
            <a:off x="6019800" y="6400800"/>
            <a:ext cx="3048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r>
              <a:rPr lang="en-US" sz="1400" dirty="0">
                <a:solidFill>
                  <a:srgbClr val="000000"/>
                </a:solidFill>
              </a:rPr>
              <a:t>No endorsement intended or implied</a:t>
            </a:r>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78005" y="5215051"/>
            <a:ext cx="775120" cy="1185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25262" y="2700803"/>
            <a:ext cx="10279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5250"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29399" y="2633890"/>
            <a:ext cx="1066802" cy="1581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3831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219200" y="322489"/>
            <a:ext cx="7239000" cy="1143000"/>
          </a:xfrm>
        </p:spPr>
        <p:txBody>
          <a:bodyPr/>
          <a:lstStyle/>
          <a:p>
            <a:pPr eaLnBrk="1" hangingPunct="1"/>
            <a:r>
              <a:rPr lang="en-US" dirty="0" smtClean="0"/>
              <a:t>These are pesticides</a:t>
            </a:r>
          </a:p>
        </p:txBody>
      </p:sp>
      <p:sp>
        <p:nvSpPr>
          <p:cNvPr id="13316" name="Rectangle 3"/>
          <p:cNvSpPr>
            <a:spLocks noGrp="1" noChangeArrowheads="1"/>
          </p:cNvSpPr>
          <p:nvPr>
            <p:ph type="body" idx="1"/>
          </p:nvPr>
        </p:nvSpPr>
        <p:spPr>
          <a:xfrm>
            <a:off x="1219200" y="1981200"/>
            <a:ext cx="5791200" cy="4114800"/>
          </a:xfrm>
        </p:spPr>
        <p:txBody>
          <a:bodyPr/>
          <a:lstStyle/>
          <a:p>
            <a:pPr eaLnBrk="1" hangingPunct="1"/>
            <a:r>
              <a:rPr lang="en-US" dirty="0" smtClean="0"/>
              <a:t>Insecticides</a:t>
            </a:r>
            <a:r>
              <a:rPr lang="en-US" i="1" dirty="0" smtClean="0"/>
              <a:t>	</a:t>
            </a:r>
            <a:br>
              <a:rPr lang="en-US" i="1" dirty="0" smtClean="0"/>
            </a:br>
            <a:r>
              <a:rPr lang="en-US" i="1" dirty="0" smtClean="0"/>
              <a:t>			</a:t>
            </a:r>
            <a:r>
              <a:rPr lang="en-US" dirty="0" smtClean="0"/>
              <a:t/>
            </a:r>
            <a:br>
              <a:rPr lang="en-US" dirty="0" smtClean="0"/>
            </a:br>
            <a:endParaRPr lang="en-US" dirty="0" smtClean="0"/>
          </a:p>
          <a:p>
            <a:pPr eaLnBrk="1" hangingPunct="1"/>
            <a:r>
              <a:rPr lang="en-US" dirty="0" smtClean="0"/>
              <a:t>Botanicals	</a:t>
            </a:r>
            <a:br>
              <a:rPr lang="en-US" dirty="0" smtClean="0"/>
            </a:br>
            <a:r>
              <a:rPr lang="en-US" dirty="0" smtClean="0"/>
              <a:t/>
            </a:r>
            <a:br>
              <a:rPr lang="en-US" dirty="0" smtClean="0"/>
            </a:br>
            <a:endParaRPr lang="en-US" dirty="0" smtClean="0"/>
          </a:p>
          <a:p>
            <a:pPr eaLnBrk="1" hangingPunct="1"/>
            <a:r>
              <a:rPr lang="en-US" dirty="0" smtClean="0"/>
              <a:t>Biological controls</a:t>
            </a:r>
            <a:r>
              <a:rPr lang="en-US" b="1" dirty="0" smtClean="0"/>
              <a:t>	</a:t>
            </a:r>
          </a:p>
        </p:txBody>
      </p:sp>
      <p:pic>
        <p:nvPicPr>
          <p:cNvPr id="133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425" y="4876800"/>
            <a:ext cx="112395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9"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6531" r="8570" b="12027"/>
          <a:stretch/>
        </p:blipFill>
        <p:spPr bwMode="auto">
          <a:xfrm>
            <a:off x="4419600" y="3200400"/>
            <a:ext cx="990600" cy="1809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2425"/>
          <p:cNvSpPr txBox="1">
            <a:spLocks noChangeArrowheads="1"/>
          </p:cNvSpPr>
          <p:nvPr/>
        </p:nvSpPr>
        <p:spPr bwMode="auto">
          <a:xfrm>
            <a:off x="5867400" y="6477000"/>
            <a:ext cx="3048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r>
              <a:rPr lang="en-US" sz="1400" dirty="0">
                <a:solidFill>
                  <a:srgbClr val="000000"/>
                </a:solidFill>
              </a:rPr>
              <a:t>No endorsement intended or implied</a:t>
            </a:r>
          </a:p>
        </p:txBody>
      </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1465489"/>
            <a:ext cx="1295400" cy="1734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10396" r="12667" b="6750"/>
          <a:stretch/>
        </p:blipFill>
        <p:spPr bwMode="auto">
          <a:xfrm>
            <a:off x="5762140" y="1547131"/>
            <a:ext cx="972519"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3300" t="4551" r="4289" b="4660"/>
          <a:stretch/>
        </p:blipFill>
        <p:spPr bwMode="auto">
          <a:xfrm>
            <a:off x="7261634" y="4971606"/>
            <a:ext cx="967966" cy="1276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86425" y="3215866"/>
            <a:ext cx="923973"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982437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556" y="304800"/>
            <a:ext cx="7772400" cy="1143000"/>
          </a:xfrm>
        </p:spPr>
        <p:txBody>
          <a:bodyPr/>
          <a:lstStyle/>
          <a:p>
            <a:r>
              <a:rPr lang="en-US" dirty="0"/>
              <a:t>These are </a:t>
            </a:r>
            <a:r>
              <a:rPr lang="en-US" dirty="0" smtClean="0"/>
              <a:t>pesticides</a:t>
            </a:r>
            <a:endParaRPr lang="en-US" dirty="0"/>
          </a:p>
        </p:txBody>
      </p:sp>
      <p:sp>
        <p:nvSpPr>
          <p:cNvPr id="3" name="Content Placeholder 2"/>
          <p:cNvSpPr>
            <a:spLocks noGrp="1"/>
          </p:cNvSpPr>
          <p:nvPr>
            <p:ph idx="1"/>
          </p:nvPr>
        </p:nvSpPr>
        <p:spPr>
          <a:xfrm>
            <a:off x="1173163" y="1981200"/>
            <a:ext cx="3876253" cy="4495800"/>
          </a:xfrm>
        </p:spPr>
        <p:txBody>
          <a:bodyPr>
            <a:normAutofit fontScale="92500" lnSpcReduction="10000"/>
          </a:bodyPr>
          <a:lstStyle/>
          <a:p>
            <a:r>
              <a:rPr lang="en-US" dirty="0"/>
              <a:t>Deer and rabbit </a:t>
            </a:r>
            <a:r>
              <a:rPr lang="en-US" dirty="0" smtClean="0"/>
              <a:t>repellents</a:t>
            </a:r>
            <a:br>
              <a:rPr lang="en-US" dirty="0" smtClean="0"/>
            </a:br>
            <a:endParaRPr lang="en-US" dirty="0" smtClean="0"/>
          </a:p>
          <a:p>
            <a:r>
              <a:rPr lang="en-US" dirty="0" smtClean="0"/>
              <a:t>Consumer products used to manage pests</a:t>
            </a:r>
            <a:br>
              <a:rPr lang="en-US" dirty="0" smtClean="0"/>
            </a:br>
            <a:endParaRPr lang="en-US" dirty="0" smtClean="0"/>
          </a:p>
          <a:p>
            <a:r>
              <a:rPr lang="en-US" dirty="0" smtClean="0"/>
              <a:t>Also includes homemade products</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9416" y="1520630"/>
            <a:ext cx="1057443"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2425"/>
          <p:cNvSpPr txBox="1">
            <a:spLocks noChangeArrowheads="1"/>
          </p:cNvSpPr>
          <p:nvPr/>
        </p:nvSpPr>
        <p:spPr bwMode="auto">
          <a:xfrm>
            <a:off x="5867400" y="6477000"/>
            <a:ext cx="3048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r>
              <a:rPr lang="en-US" sz="1400" dirty="0">
                <a:solidFill>
                  <a:srgbClr val="000000"/>
                </a:solidFill>
              </a:rPr>
              <a:t>No endorsement intended or implied</a:t>
            </a:r>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1802" t="4772" r="21168" b="5247"/>
          <a:stretch/>
        </p:blipFill>
        <p:spPr bwMode="auto">
          <a:xfrm>
            <a:off x="6652788" y="1213215"/>
            <a:ext cx="967572" cy="1526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677" t="2145" r="27373"/>
          <a:stretch/>
        </p:blipFill>
        <p:spPr bwMode="auto">
          <a:xfrm>
            <a:off x="5464863" y="2971800"/>
            <a:ext cx="805073"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559" t="6042" r="23854" b="5577"/>
          <a:stretch/>
        </p:blipFill>
        <p:spPr bwMode="auto">
          <a:xfrm>
            <a:off x="6629400" y="2918610"/>
            <a:ext cx="667897" cy="1858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l="14260" t="41406" r="52155" b="36433"/>
          <a:stretch/>
        </p:blipFill>
        <p:spPr bwMode="auto">
          <a:xfrm>
            <a:off x="5105400" y="4800600"/>
            <a:ext cx="3805891" cy="2009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15913" y="6589414"/>
            <a:ext cx="2579941" cy="261610"/>
          </a:xfrm>
          <a:prstGeom prst="rect">
            <a:avLst/>
          </a:prstGeom>
          <a:noFill/>
        </p:spPr>
        <p:txBody>
          <a:bodyPr wrap="square" rtlCol="0">
            <a:spAutoFit/>
          </a:bodyPr>
          <a:lstStyle/>
          <a:p>
            <a:r>
              <a:rPr lang="en-US" sz="1100" dirty="0">
                <a:solidFill>
                  <a:srgbClr val="000000"/>
                </a:solidFill>
              </a:rPr>
              <a:t>Kidney failure more likely</a:t>
            </a:r>
          </a:p>
        </p:txBody>
      </p:sp>
      <p:sp>
        <p:nvSpPr>
          <p:cNvPr id="14" name="Text Box 2425"/>
          <p:cNvSpPr txBox="1">
            <a:spLocks noChangeArrowheads="1"/>
          </p:cNvSpPr>
          <p:nvPr/>
        </p:nvSpPr>
        <p:spPr bwMode="auto">
          <a:xfrm>
            <a:off x="1752600" y="6437014"/>
            <a:ext cx="3048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r>
              <a:rPr lang="en-US" sz="1400" dirty="0">
                <a:solidFill>
                  <a:srgbClr val="000000"/>
                </a:solidFill>
              </a:rPr>
              <a:t>No endorsement intended or implied</a:t>
            </a:r>
          </a:p>
        </p:txBody>
      </p:sp>
    </p:spTree>
    <p:custDataLst>
      <p:tags r:id="rId1"/>
    </p:custDataLst>
    <p:extLst>
      <p:ext uri="{BB962C8B-B14F-4D97-AF65-F5344CB8AC3E}">
        <p14:creationId xmlns:p14="http://schemas.microsoft.com/office/powerpoint/2010/main" val="33803716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T</a:t>
            </a:r>
            <a:r>
              <a:rPr lang="en-US" dirty="0" smtClean="0"/>
              <a:t>hese are pesticides</a:t>
            </a:r>
          </a:p>
        </p:txBody>
      </p:sp>
      <p:sp>
        <p:nvSpPr>
          <p:cNvPr id="18435" name="Rectangle 3"/>
          <p:cNvSpPr>
            <a:spLocks noGrp="1" noChangeArrowheads="1"/>
          </p:cNvSpPr>
          <p:nvPr>
            <p:ph type="body" idx="1"/>
          </p:nvPr>
        </p:nvSpPr>
        <p:spPr>
          <a:xfrm>
            <a:off x="1066800" y="1664251"/>
            <a:ext cx="7543800" cy="2220425"/>
          </a:xfrm>
        </p:spPr>
        <p:txBody>
          <a:bodyPr/>
          <a:lstStyle/>
          <a:p>
            <a:r>
              <a:rPr lang="en-US" dirty="0" smtClean="0"/>
              <a:t>Plant incorporated protectants</a:t>
            </a:r>
          </a:p>
          <a:p>
            <a:pPr lvl="1"/>
            <a:r>
              <a:rPr lang="en-US" dirty="0" err="1" smtClean="0"/>
              <a:t>Bt</a:t>
            </a:r>
            <a:r>
              <a:rPr lang="en-US" dirty="0" smtClean="0"/>
              <a:t> corn has one or more </a:t>
            </a:r>
            <a:r>
              <a:rPr lang="en-US" i="1" dirty="0" smtClean="0"/>
              <a:t>Bacillus </a:t>
            </a:r>
            <a:r>
              <a:rPr lang="en-US" i="1" dirty="0" err="1" smtClean="0"/>
              <a:t>thuringiensis</a:t>
            </a:r>
            <a:r>
              <a:rPr lang="en-US" dirty="0" smtClean="0"/>
              <a:t> </a:t>
            </a:r>
            <a:r>
              <a:rPr lang="en-US" dirty="0"/>
              <a:t>c</a:t>
            </a:r>
            <a:r>
              <a:rPr lang="en-US" dirty="0" smtClean="0"/>
              <a:t>rystalline proteins engineered into it</a:t>
            </a:r>
          </a:p>
        </p:txBody>
      </p:sp>
      <p:pic>
        <p:nvPicPr>
          <p:cNvPr id="18437" name="Picture 8" descr="corn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4243068"/>
            <a:ext cx="10223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11"/>
          <p:cNvSpPr txBox="1">
            <a:spLocks noChangeArrowheads="1"/>
          </p:cNvSpPr>
          <p:nvPr/>
        </p:nvSpPr>
        <p:spPr bwMode="auto">
          <a:xfrm>
            <a:off x="5715000" y="6400800"/>
            <a:ext cx="3048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r>
              <a:rPr lang="en-US" sz="1400" dirty="0">
                <a:solidFill>
                  <a:srgbClr val="000000"/>
                </a:solidFill>
              </a:rPr>
              <a:t>No endorsement intended or implied</a:t>
            </a:r>
          </a:p>
        </p:txBody>
      </p:sp>
      <p:pic>
        <p:nvPicPr>
          <p:cNvPr id="18439"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3274" y="4753641"/>
            <a:ext cx="16002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1524000" y="3884676"/>
            <a:ext cx="4044919" cy="2488209"/>
            <a:chOff x="4419600" y="1699008"/>
            <a:chExt cx="4044919" cy="2488209"/>
          </a:xfrm>
        </p:grpSpPr>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0574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5225" y="3022297"/>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15224" y="1699008"/>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94193" y="3206074"/>
              <a:ext cx="91439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94193" y="20574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9600" y="316439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15225" y="2613408"/>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15225" y="2156208"/>
              <a:ext cx="91439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50119" y="3409777"/>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21230" y="3730017"/>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94193" y="2613408"/>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421230" y="3070608"/>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0"/>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421230" y="25146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421230" y="19812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19600" y="2613408"/>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ustDataLst>
      <p:tags r:id="rId1"/>
    </p:custDataLst>
    <p:extLst>
      <p:ext uri="{BB962C8B-B14F-4D97-AF65-F5344CB8AC3E}">
        <p14:creationId xmlns:p14="http://schemas.microsoft.com/office/powerpoint/2010/main" val="14750935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ature">
  <a:themeElements>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Nat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ature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Nature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Nature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443</Words>
  <Application>Microsoft Office PowerPoint</Application>
  <PresentationFormat>On-screen Show (4:3)</PresentationFormat>
  <Paragraphs>81</Paragraphs>
  <Slides>16</Slides>
  <Notes>1</Notes>
  <HiddenSlides>0</HiddenSlides>
  <MMClips>0</MMClips>
  <ScaleCrop>false</ScaleCrop>
  <HeadingPairs>
    <vt:vector size="4" baseType="variant">
      <vt:variant>
        <vt:lpstr>Theme</vt:lpstr>
      </vt:variant>
      <vt:variant>
        <vt:i4>4</vt:i4>
      </vt:variant>
      <vt:variant>
        <vt:lpstr>Slide Titles</vt:lpstr>
      </vt:variant>
      <vt:variant>
        <vt:i4>16</vt:i4>
      </vt:variant>
    </vt:vector>
  </HeadingPairs>
  <TitlesOfParts>
    <vt:vector size="20" baseType="lpstr">
      <vt:lpstr>Default Design</vt:lpstr>
      <vt:lpstr>Nature</vt:lpstr>
      <vt:lpstr>Dads Tie</vt:lpstr>
      <vt:lpstr>1_Dads Tie</vt:lpstr>
      <vt:lpstr>Pesticides and Medical Marijuana</vt:lpstr>
      <vt:lpstr>May only use pesticides registered by Maine BPC</vt:lpstr>
      <vt:lpstr>Licensing &amp; Training Required</vt:lpstr>
      <vt:lpstr>What is a pesticide?</vt:lpstr>
      <vt:lpstr>What is a pest?</vt:lpstr>
      <vt:lpstr>These are pesticides</vt:lpstr>
      <vt:lpstr>These are pesticides</vt:lpstr>
      <vt:lpstr>These are pesticides</vt:lpstr>
      <vt:lpstr>These are pesticides</vt:lpstr>
      <vt:lpstr>What about home remedies?</vt:lpstr>
      <vt:lpstr>From Medline Plus – NLM NIH</vt:lpstr>
      <vt:lpstr>Acceptable Label Wording for Pesticides Not Prohibited on Marijuana</vt:lpstr>
      <vt:lpstr>PowerPoint Presentation</vt:lpstr>
      <vt:lpstr>PowerPoint Presentation</vt:lpstr>
      <vt:lpstr>PowerPoint Presentation</vt:lpstr>
      <vt:lpstr>What products are NOT pesticides?</vt:lpstr>
    </vt:vector>
  </TitlesOfParts>
  <Company>State of Maine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Initial Training – Core Exam</dc:title>
  <dc:creator>Fish, Gary</dc:creator>
  <cp:lastModifiedBy>Fish, Gary</cp:lastModifiedBy>
  <cp:revision>7</cp:revision>
  <dcterms:created xsi:type="dcterms:W3CDTF">2015-01-05T18:49:42Z</dcterms:created>
  <dcterms:modified xsi:type="dcterms:W3CDTF">2015-05-27T14:37:15Z</dcterms:modified>
</cp:coreProperties>
</file>