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0.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2.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3.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4.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5.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6.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0.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31.xml" ContentType="application/vnd.openxmlformats-officedocument.presentationml.tags+xml"/>
  <Override PartName="/ppt/notesSlides/notesSlide34.xml" ContentType="application/vnd.openxmlformats-officedocument.presentationml.notesSlide+xml"/>
  <Override PartName="/ppt/tags/tag32.xml" ContentType="application/vnd.openxmlformats-officedocument.presentationml.tags+xml"/>
  <Override PartName="/ppt/notesSlides/notesSlide35.xml" ContentType="application/vnd.openxmlformats-officedocument.presentationml.notesSlide+xml"/>
  <Override PartName="/ppt/tags/tag33.xml" ContentType="application/vnd.openxmlformats-officedocument.presentationml.tags+xml"/>
  <Override PartName="/ppt/notesSlides/notesSlide36.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36.xml" ContentType="application/vnd.openxmlformats-officedocument.presentationml.tags+xml"/>
  <Override PartName="/ppt/notesSlides/notesSlide39.xml" ContentType="application/vnd.openxmlformats-officedocument.presentationml.notesSlide+xml"/>
  <Override PartName="/ppt/tags/tag37.xml" ContentType="application/vnd.openxmlformats-officedocument.presentationml.tags+xml"/>
  <Override PartName="/ppt/notesSlides/notesSlide40.xml" ContentType="application/vnd.openxmlformats-officedocument.presentationml.notesSlide+xml"/>
  <Override PartName="/ppt/tags/tag38.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39.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49.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50.xml" ContentType="application/vnd.openxmlformats-officedocument.presentationml.notesSlide+xml"/>
  <Override PartName="/ppt/tags/tag116.xml" ContentType="application/vnd.openxmlformats-officedocument.presentationml.tags+xml"/>
  <Override PartName="/ppt/notesSlides/notesSlide51.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52.xml" ContentType="application/vnd.openxmlformats-officedocument.presentationml.notesSlide+xml"/>
  <Override PartName="/ppt/tags/tag119.xml" ContentType="application/vnd.openxmlformats-officedocument.presentationml.tags+xml"/>
  <Override PartName="/ppt/notesSlides/notesSlide53.xml" ContentType="application/vnd.openxmlformats-officedocument.presentationml.notesSlide+xml"/>
  <Override PartName="/ppt/tags/tag120.xml" ContentType="application/vnd.openxmlformats-officedocument.presentationml.tags+xml"/>
  <Override PartName="/ppt/notesSlides/notesSlide54.xml" ContentType="application/vnd.openxmlformats-officedocument.presentationml.notesSlide+xml"/>
  <Override PartName="/ppt/tags/tag121.xml" ContentType="application/vnd.openxmlformats-officedocument.presentationml.tags+xml"/>
  <Override PartName="/ppt/notesSlides/notesSlide55.xml" ContentType="application/vnd.openxmlformats-officedocument.presentationml.notesSlide+xml"/>
  <Override PartName="/ppt/tags/tag122.xml" ContentType="application/vnd.openxmlformats-officedocument.presentationml.tags+xml"/>
  <Override PartName="/ppt/notesSlides/notesSlide56.xml" ContentType="application/vnd.openxmlformats-officedocument.presentationml.notesSlide+xml"/>
  <Override PartName="/ppt/tags/tag123.xml" ContentType="application/vnd.openxmlformats-officedocument.presentationml.tags+xml"/>
  <Override PartName="/ppt/notesSlides/notesSlide57.xml" ContentType="application/vnd.openxmlformats-officedocument.presentationml.notesSlide+xml"/>
  <Override PartName="/ppt/tags/tag124.xml" ContentType="application/vnd.openxmlformats-officedocument.presentationml.tags+xml"/>
  <Override PartName="/ppt/notesSlides/notesSlide58.xml" ContentType="application/vnd.openxmlformats-officedocument.presentationml.notesSlide+xml"/>
  <Override PartName="/ppt/tags/tag125.xml" ContentType="application/vnd.openxmlformats-officedocument.presentationml.tags+xml"/>
  <Override PartName="/ppt/notesSlides/notesSlide59.xml" ContentType="application/vnd.openxmlformats-officedocument.presentationml.notesSlide+xml"/>
  <Override PartName="/ppt/tags/tag126.xml" ContentType="application/vnd.openxmlformats-officedocument.presentationml.tags+xml"/>
  <Override PartName="/ppt/notesSlides/notesSlide60.xml" ContentType="application/vnd.openxmlformats-officedocument.presentationml.notesSlide+xml"/>
  <Override PartName="/ppt/tags/tag127.xml" ContentType="application/vnd.openxmlformats-officedocument.presentationml.tags+xml"/>
  <Override PartName="/ppt/notesSlides/notesSlide61.xml" ContentType="application/vnd.openxmlformats-officedocument.presentationml.notesSlide+xml"/>
  <Override PartName="/ppt/tags/tag128.xml" ContentType="application/vnd.openxmlformats-officedocument.presentationml.tags+xml"/>
  <Override PartName="/ppt/notesSlides/notesSlide62.xml" ContentType="application/vnd.openxmlformats-officedocument.presentationml.notesSlide+xml"/>
  <Override PartName="/ppt/tags/tag129.xml" ContentType="application/vnd.openxmlformats-officedocument.presentationml.tags+xml"/>
  <Override PartName="/ppt/notesSlides/notesSlide63.xml" ContentType="application/vnd.openxmlformats-officedocument.presentationml.notesSlide+xml"/>
  <Override PartName="/ppt/tags/tag130.xml" ContentType="application/vnd.openxmlformats-officedocument.presentationml.tags+xml"/>
  <Override PartName="/ppt/notesSlides/notesSlide64.xml" ContentType="application/vnd.openxmlformats-officedocument.presentationml.notesSlide+xml"/>
  <Override PartName="/ppt/tags/tag131.xml" ContentType="application/vnd.openxmlformats-officedocument.presentationml.tags+xml"/>
  <Override PartName="/ppt/notesSlides/notesSlide65.xml" ContentType="application/vnd.openxmlformats-officedocument.presentationml.notesSlide+xml"/>
  <Override PartName="/ppt/tags/tag132.xml" ContentType="application/vnd.openxmlformats-officedocument.presentationml.tags+xml"/>
  <Override PartName="/ppt/notesSlides/notesSlide66.xml" ContentType="application/vnd.openxmlformats-officedocument.presentationml.notesSlide+xml"/>
  <Override PartName="/ppt/tags/tag133.xml" ContentType="application/vnd.openxmlformats-officedocument.presentationml.tags+xml"/>
  <Override PartName="/ppt/notesSlides/notesSlide67.xml" ContentType="application/vnd.openxmlformats-officedocument.presentationml.notesSlide+xml"/>
  <Override PartName="/ppt/tags/tag134.xml" ContentType="application/vnd.openxmlformats-officedocument.presentationml.tags+xml"/>
  <Override PartName="/ppt/notesSlides/notesSlide68.xml" ContentType="application/vnd.openxmlformats-officedocument.presentationml.notesSlide+xml"/>
  <Override PartName="/ppt/tags/tag135.xml" ContentType="application/vnd.openxmlformats-officedocument.presentationml.tags+xml"/>
  <Override PartName="/ppt/notesSlides/notesSlide69.xml" ContentType="application/vnd.openxmlformats-officedocument.presentationml.notesSlide+xml"/>
  <Override PartName="/ppt/tags/tag136.xml" ContentType="application/vnd.openxmlformats-officedocument.presentationml.tags+xml"/>
  <Override PartName="/ppt/notesSlides/notesSlide70.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71.xml" ContentType="application/vnd.openxmlformats-officedocument.presentationml.notesSlide+xml"/>
  <Override PartName="/ppt/tags/tag141.xml" ContentType="application/vnd.openxmlformats-officedocument.presentationml.tags+xml"/>
  <Override PartName="/ppt/notesSlides/notesSlide72.xml" ContentType="application/vnd.openxmlformats-officedocument.presentationml.notesSlide+xml"/>
  <Override PartName="/ppt/tags/tag142.xml" ContentType="application/vnd.openxmlformats-officedocument.presentationml.tags+xml"/>
  <Override PartName="/ppt/notesSlides/notesSlide73.xml" ContentType="application/vnd.openxmlformats-officedocument.presentationml.notesSlide+xml"/>
  <Override PartName="/ppt/tags/tag143.xml" ContentType="application/vnd.openxmlformats-officedocument.presentationml.tags+xml"/>
  <Override PartName="/ppt/notesSlides/notesSlide74.xml" ContentType="application/vnd.openxmlformats-officedocument.presentationml.notesSlide+xml"/>
  <Override PartName="/ppt/tags/tag144.xml" ContentType="application/vnd.openxmlformats-officedocument.presentationml.tags+xml"/>
  <Override PartName="/ppt/notesSlides/notesSlide75.xml" ContentType="application/vnd.openxmlformats-officedocument.presentationml.notesSlide+xml"/>
  <Override PartName="/ppt/tags/tag145.xml" ContentType="application/vnd.openxmlformats-officedocument.presentationml.tags+xml"/>
  <Override PartName="/ppt/notesSlides/notesSlide76.xml" ContentType="application/vnd.openxmlformats-officedocument.presentationml.notesSlide+xml"/>
  <Override PartName="/ppt/tags/tag146.xml" ContentType="application/vnd.openxmlformats-officedocument.presentationml.tags+xml"/>
  <Override PartName="/ppt/notesSlides/notesSlide77.xml" ContentType="application/vnd.openxmlformats-officedocument.presentationml.notesSlide+xml"/>
  <Override PartName="/ppt/tags/tag147.xml" ContentType="application/vnd.openxmlformats-officedocument.presentationml.tags+xml"/>
  <Override PartName="/ppt/notesSlides/notesSlide78.xml" ContentType="application/vnd.openxmlformats-officedocument.presentationml.notesSlide+xml"/>
  <Override PartName="/ppt/tags/tag148.xml" ContentType="application/vnd.openxmlformats-officedocument.presentationml.tags+xml"/>
  <Override PartName="/ppt/notesSlides/notesSlide79.xml" ContentType="application/vnd.openxmlformats-officedocument.presentationml.notesSlide+xml"/>
  <Override PartName="/ppt/tags/tag149.xml" ContentType="application/vnd.openxmlformats-officedocument.presentationml.tags+xml"/>
  <Override PartName="/ppt/notesSlides/notesSlide80.xml" ContentType="application/vnd.openxmlformats-officedocument.presentationml.notesSlide+xml"/>
  <Override PartName="/ppt/tags/tag150.xml" ContentType="application/vnd.openxmlformats-officedocument.presentationml.tags+xml"/>
  <Override PartName="/ppt/notesSlides/notesSlide81.xml" ContentType="application/vnd.openxmlformats-officedocument.presentationml.notesSlide+xml"/>
  <Override PartName="/ppt/tags/tag151.xml" ContentType="application/vnd.openxmlformats-officedocument.presentationml.tags+xml"/>
  <Override PartName="/ppt/notesSlides/notesSlide82.xml" ContentType="application/vnd.openxmlformats-officedocument.presentationml.notesSlide+xml"/>
  <Override PartName="/ppt/tags/tag152.xml" ContentType="application/vnd.openxmlformats-officedocument.presentationml.tags+xml"/>
  <Override PartName="/ppt/notesSlides/notesSlide83.xml" ContentType="application/vnd.openxmlformats-officedocument.presentationml.notesSlide+xml"/>
  <Override PartName="/ppt/tags/tag153.xml" ContentType="application/vnd.openxmlformats-officedocument.presentationml.tags+xml"/>
  <Override PartName="/ppt/notesSlides/notesSlide84.xml" ContentType="application/vnd.openxmlformats-officedocument.presentationml.notesSlide+xml"/>
  <Override PartName="/ppt/tags/tag154.xml" ContentType="application/vnd.openxmlformats-officedocument.presentationml.tags+xml"/>
  <Override PartName="/ppt/notesSlides/notesSlide85.xml" ContentType="application/vnd.openxmlformats-officedocument.presentationml.notesSlide+xml"/>
  <Override PartName="/ppt/tags/tag155.xml" ContentType="application/vnd.openxmlformats-officedocument.presentationml.tags+xml"/>
  <Override PartName="/ppt/notesSlides/notesSlide86.xml" ContentType="application/vnd.openxmlformats-officedocument.presentationml.notesSlide+xml"/>
  <Override PartName="/ppt/tags/tag156.xml" ContentType="application/vnd.openxmlformats-officedocument.presentationml.tags+xml"/>
  <Override PartName="/ppt/notesSlides/notesSlide87.xml" ContentType="application/vnd.openxmlformats-officedocument.presentationml.notesSlide+xml"/>
  <Override PartName="/ppt/tags/tag157.xml" ContentType="application/vnd.openxmlformats-officedocument.presentationml.tags+xml"/>
  <Override PartName="/ppt/notesSlides/notesSlide88.xml" ContentType="application/vnd.openxmlformats-officedocument.presentationml.notesSlide+xml"/>
  <Override PartName="/ppt/tags/tag158.xml" ContentType="application/vnd.openxmlformats-officedocument.presentationml.tags+xml"/>
  <Override PartName="/ppt/notesSlides/notesSlide89.xml" ContentType="application/vnd.openxmlformats-officedocument.presentationml.notesSlide+xml"/>
  <Override PartName="/ppt/tags/tag159.xml" ContentType="application/vnd.openxmlformats-officedocument.presentationml.tags+xml"/>
  <Override PartName="/ppt/notesSlides/notesSlide90.xml" ContentType="application/vnd.openxmlformats-officedocument.presentationml.notesSlide+xml"/>
  <Override PartName="/ppt/tags/tag160.xml" ContentType="application/vnd.openxmlformats-officedocument.presentationml.tags+xml"/>
  <Override PartName="/ppt/notesSlides/notesSlide91.xml" ContentType="application/vnd.openxmlformats-officedocument.presentationml.notesSlide+xml"/>
  <Override PartName="/ppt/tags/tag161.xml" ContentType="application/vnd.openxmlformats-officedocument.presentationml.tags+xml"/>
  <Override PartName="/ppt/notesSlides/notesSlide92.xml" ContentType="application/vnd.openxmlformats-officedocument.presentationml.notesSlide+xml"/>
  <Override PartName="/ppt/tags/tag162.xml" ContentType="application/vnd.openxmlformats-officedocument.presentationml.tags+xml"/>
  <Override PartName="/ppt/notesSlides/notesSlide93.xml" ContentType="application/vnd.openxmlformats-officedocument.presentationml.notesSlide+xml"/>
  <Override PartName="/ppt/tags/tag163.xml" ContentType="application/vnd.openxmlformats-officedocument.presentationml.tags+xml"/>
  <Override PartName="/ppt/notesSlides/notesSlide94.xml" ContentType="application/vnd.openxmlformats-officedocument.presentationml.notesSlide+xml"/>
  <Override PartName="/ppt/tags/tag164.xml" ContentType="application/vnd.openxmlformats-officedocument.presentationml.tags+xml"/>
  <Override PartName="/ppt/notesSlides/notesSlide95.xml" ContentType="application/vnd.openxmlformats-officedocument.presentationml.notesSlide+xml"/>
  <Override PartName="/ppt/tags/tag165.xml" ContentType="application/vnd.openxmlformats-officedocument.presentationml.tags+xml"/>
  <Override PartName="/ppt/notesSlides/notesSlide96.xml" ContentType="application/vnd.openxmlformats-officedocument.presentationml.notesSlide+xml"/>
  <Override PartName="/ppt/tags/tag166.xml" ContentType="application/vnd.openxmlformats-officedocument.presentationml.tags+xml"/>
  <Override PartName="/ppt/notesSlides/notesSlide97.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notesSlides/notesSlide98.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notesSlides/notesSlide99.xml" ContentType="application/vnd.openxmlformats-officedocument.presentationml.notesSlide+xml"/>
  <Override PartName="/ppt/tags/tag171.xml" ContentType="application/vnd.openxmlformats-officedocument.presentationml.tags+xml"/>
  <Override PartName="/ppt/notesSlides/notesSlide100.xml" ContentType="application/vnd.openxmlformats-officedocument.presentationml.notesSlide+xml"/>
  <Override PartName="/ppt/tags/tag172.xml" ContentType="application/vnd.openxmlformats-officedocument.presentationml.tags+xml"/>
  <Override PartName="/ppt/notesSlides/notesSlide101.xml" ContentType="application/vnd.openxmlformats-officedocument.presentationml.notesSlide+xml"/>
  <Override PartName="/ppt/tags/tag173.xml" ContentType="application/vnd.openxmlformats-officedocument.presentationml.tags+xml"/>
  <Override PartName="/ppt/notesSlides/notesSlide102.xml" ContentType="application/vnd.openxmlformats-officedocument.presentationml.notesSlide+xml"/>
  <Override PartName="/ppt/tags/tag174.xml" ContentType="application/vnd.openxmlformats-officedocument.presentationml.tags+xml"/>
  <Override PartName="/ppt/notesSlides/notesSlide103.xml" ContentType="application/vnd.openxmlformats-officedocument.presentationml.notesSlide+xml"/>
  <Override PartName="/ppt/tags/tag175.xml" ContentType="application/vnd.openxmlformats-officedocument.presentationml.tags+xml"/>
  <Override PartName="/ppt/notesSlides/notesSlide104.xml" ContentType="application/vnd.openxmlformats-officedocument.presentationml.notesSlide+xml"/>
  <Override PartName="/ppt/tags/tag176.xml" ContentType="application/vnd.openxmlformats-officedocument.presentationml.tags+xml"/>
  <Override PartName="/ppt/notesSlides/notesSlide105.xml" ContentType="application/vnd.openxmlformats-officedocument.presentationml.notesSlide+xml"/>
  <Override PartName="/ppt/tags/tag177.xml" ContentType="application/vnd.openxmlformats-officedocument.presentationml.tags+xml"/>
  <Override PartName="/ppt/notesSlides/notesSlide106.xml" ContentType="application/vnd.openxmlformats-officedocument.presentationml.notesSlide+xml"/>
  <Override PartName="/ppt/tags/tag178.xml" ContentType="application/vnd.openxmlformats-officedocument.presentationml.tags+xml"/>
  <Override PartName="/ppt/notesSlides/notesSlide107.xml" ContentType="application/vnd.openxmlformats-officedocument.presentationml.notesSlide+xml"/>
  <Override PartName="/ppt/tags/tag179.xml" ContentType="application/vnd.openxmlformats-officedocument.presentationml.tags+xml"/>
  <Override PartName="/ppt/notesSlides/notesSlide108.xml" ContentType="application/vnd.openxmlformats-officedocument.presentationml.notesSlide+xml"/>
  <Override PartName="/ppt/tags/tag180.xml" ContentType="application/vnd.openxmlformats-officedocument.presentationml.tags+xml"/>
  <Override PartName="/ppt/notesSlides/notesSlide109.xml" ContentType="application/vnd.openxmlformats-officedocument.presentationml.notesSlide+xml"/>
  <Override PartName="/ppt/tags/tag181.xml" ContentType="application/vnd.openxmlformats-officedocument.presentationml.tags+xml"/>
  <Override PartName="/ppt/notesSlides/notesSlide110.xml" ContentType="application/vnd.openxmlformats-officedocument.presentationml.notesSlide+xml"/>
  <Override PartName="/ppt/tags/tag182.xml" ContentType="application/vnd.openxmlformats-officedocument.presentationml.tags+xml"/>
  <Override PartName="/ppt/notesSlides/notesSlide111.xml" ContentType="application/vnd.openxmlformats-officedocument.presentationml.notesSlide+xml"/>
  <Override PartName="/ppt/tags/tag183.xml" ContentType="application/vnd.openxmlformats-officedocument.presentationml.tags+xml"/>
  <Override PartName="/ppt/notesSlides/notesSlide112.xml" ContentType="application/vnd.openxmlformats-officedocument.presentationml.notesSlide+xml"/>
  <Override PartName="/ppt/tags/tag184.xml" ContentType="application/vnd.openxmlformats-officedocument.presentationml.tags+xml"/>
  <Override PartName="/ppt/notesSlides/notesSlide113.xml" ContentType="application/vnd.openxmlformats-officedocument.presentationml.notesSlide+xml"/>
  <Override PartName="/ppt/tags/tag185.xml" ContentType="application/vnd.openxmlformats-officedocument.presentationml.tags+xml"/>
  <Override PartName="/ppt/notesSlides/notesSlide114.xml" ContentType="application/vnd.openxmlformats-officedocument.presentationml.notesSlide+xml"/>
  <Override PartName="/ppt/tags/tag186.xml" ContentType="application/vnd.openxmlformats-officedocument.presentationml.tags+xml"/>
  <Override PartName="/ppt/notesSlides/notesSlide115.xml" ContentType="application/vnd.openxmlformats-officedocument.presentationml.notesSlide+xml"/>
  <Override PartName="/ppt/tags/tag187.xml" ContentType="application/vnd.openxmlformats-officedocument.presentationml.tags+xml"/>
  <Override PartName="/ppt/notesSlides/notesSlide116.xml" ContentType="application/vnd.openxmlformats-officedocument.presentationml.notesSlide+xml"/>
  <Override PartName="/ppt/tags/tag188.xml" ContentType="application/vnd.openxmlformats-officedocument.presentationml.tags+xml"/>
  <Override PartName="/ppt/notesSlides/notesSlide117.xml" ContentType="application/vnd.openxmlformats-officedocument.presentationml.notesSlide+xml"/>
  <Override PartName="/ppt/tags/tag189.xml" ContentType="application/vnd.openxmlformats-officedocument.presentationml.tags+xml"/>
  <Override PartName="/ppt/notesSlides/notesSlide118.xml" ContentType="application/vnd.openxmlformats-officedocument.presentationml.notesSlide+xml"/>
  <Override PartName="/ppt/tags/tag190.xml" ContentType="application/vnd.openxmlformats-officedocument.presentationml.tags+xml"/>
  <Override PartName="/ppt/notesSlides/notesSlide119.xml" ContentType="application/vnd.openxmlformats-officedocument.presentationml.notesSlide+xml"/>
  <Override PartName="/ppt/tags/tag191.xml" ContentType="application/vnd.openxmlformats-officedocument.presentationml.tags+xml"/>
  <Override PartName="/ppt/notesSlides/notesSlide120.xml" ContentType="application/vnd.openxmlformats-officedocument.presentationml.notesSlide+xml"/>
  <Override PartName="/ppt/tags/tag192.xml" ContentType="application/vnd.openxmlformats-officedocument.presentationml.tags+xml"/>
  <Override PartName="/ppt/notesSlides/notesSlide121.xml" ContentType="application/vnd.openxmlformats-officedocument.presentationml.notesSlide+xml"/>
  <Override PartName="/ppt/tags/tag193.xml" ContentType="application/vnd.openxmlformats-officedocument.presentationml.tags+xml"/>
  <Override PartName="/ppt/notesSlides/notesSlide122.xml" ContentType="application/vnd.openxmlformats-officedocument.presentationml.notesSlide+xml"/>
  <Override PartName="/ppt/tags/tag194.xml" ContentType="application/vnd.openxmlformats-officedocument.presentationml.tags+xml"/>
  <Override PartName="/ppt/notesSlides/notesSlide123.xml" ContentType="application/vnd.openxmlformats-officedocument.presentationml.notesSlide+xml"/>
  <Override PartName="/ppt/tags/tag195.xml" ContentType="application/vnd.openxmlformats-officedocument.presentationml.tags+xml"/>
  <Override PartName="/ppt/notesSlides/notesSlide124.xml" ContentType="application/vnd.openxmlformats-officedocument.presentationml.notesSlide+xml"/>
  <Override PartName="/ppt/tags/tag196.xml" ContentType="application/vnd.openxmlformats-officedocument.presentationml.tags+xml"/>
  <Override PartName="/ppt/notesSlides/notesSlide125.xml" ContentType="application/vnd.openxmlformats-officedocument.presentationml.notesSlide+xml"/>
  <Override PartName="/ppt/tags/tag197.xml" ContentType="application/vnd.openxmlformats-officedocument.presentationml.tags+xml"/>
  <Override PartName="/ppt/notesSlides/notesSlide126.xml" ContentType="application/vnd.openxmlformats-officedocument.presentationml.notesSlide+xml"/>
  <Override PartName="/ppt/tags/tag198.xml" ContentType="application/vnd.openxmlformats-officedocument.presentationml.tags+xml"/>
  <Override PartName="/ppt/notesSlides/notesSlide127.xml" ContentType="application/vnd.openxmlformats-officedocument.presentationml.notesSlide+xml"/>
  <Override PartName="/ppt/tags/tag199.xml" ContentType="application/vnd.openxmlformats-officedocument.presentationml.tags+xml"/>
  <Override PartName="/ppt/notesSlides/notesSlide128.xml" ContentType="application/vnd.openxmlformats-officedocument.presentationml.notesSlide+xml"/>
  <Override PartName="/ppt/tags/tag200.xml" ContentType="application/vnd.openxmlformats-officedocument.presentationml.tags+xml"/>
  <Override PartName="/ppt/notesSlides/notesSlide129.xml" ContentType="application/vnd.openxmlformats-officedocument.presentationml.notesSlide+xml"/>
  <Override PartName="/ppt/tags/tag201.xml" ContentType="application/vnd.openxmlformats-officedocument.presentationml.tags+xml"/>
  <Override PartName="/ppt/notesSlides/notesSlide130.xml" ContentType="application/vnd.openxmlformats-officedocument.presentationml.notesSlide+xml"/>
  <Override PartName="/ppt/tags/tag202.xml" ContentType="application/vnd.openxmlformats-officedocument.presentationml.tags+xml"/>
  <Override PartName="/ppt/notesSlides/notesSlide131.xml" ContentType="application/vnd.openxmlformats-officedocument.presentationml.notesSlide+xml"/>
  <Override PartName="/ppt/tags/tag203.xml" ContentType="application/vnd.openxmlformats-officedocument.presentationml.tags+xml"/>
  <Override PartName="/ppt/notesSlides/notesSlide132.xml" ContentType="application/vnd.openxmlformats-officedocument.presentationml.notesSlide+xml"/>
  <Override PartName="/ppt/tags/tag204.xml" ContentType="application/vnd.openxmlformats-officedocument.presentationml.tags+xml"/>
  <Override PartName="/ppt/notesSlides/notesSlide133.xml" ContentType="application/vnd.openxmlformats-officedocument.presentationml.notesSlide+xml"/>
  <Override PartName="/ppt/tags/tag205.xml" ContentType="application/vnd.openxmlformats-officedocument.presentationml.tags+xml"/>
  <Override PartName="/ppt/notesSlides/notesSlide134.xml" ContentType="application/vnd.openxmlformats-officedocument.presentationml.notesSlide+xml"/>
  <Override PartName="/ppt/tags/tag206.xml" ContentType="application/vnd.openxmlformats-officedocument.presentationml.tags+xml"/>
  <Override PartName="/ppt/notesSlides/notesSlide135.xml" ContentType="application/vnd.openxmlformats-officedocument.presentationml.notesSlide+xml"/>
  <Override PartName="/ppt/tags/tag207.xml" ContentType="application/vnd.openxmlformats-officedocument.presentationml.tags+xml"/>
  <Override PartName="/ppt/notesSlides/notesSlide136.xml" ContentType="application/vnd.openxmlformats-officedocument.presentationml.notesSlide+xml"/>
  <Override PartName="/ppt/tags/tag208.xml" ContentType="application/vnd.openxmlformats-officedocument.presentationml.tags+xml"/>
  <Override PartName="/ppt/notesSlides/notesSlide137.xml" ContentType="application/vnd.openxmlformats-officedocument.presentationml.notesSlide+xml"/>
  <Override PartName="/ppt/tags/tag209.xml" ContentType="application/vnd.openxmlformats-officedocument.presentationml.tags+xml"/>
  <Override PartName="/ppt/notesSlides/notesSlide138.xml" ContentType="application/vnd.openxmlformats-officedocument.presentationml.notesSlide+xml"/>
  <Override PartName="/ppt/tags/tag210.xml" ContentType="application/vnd.openxmlformats-officedocument.presentationml.tags+xml"/>
  <Override PartName="/ppt/notesSlides/notesSlide139.xml" ContentType="application/vnd.openxmlformats-officedocument.presentationml.notesSlide+xml"/>
  <Override PartName="/ppt/tags/tag211.xml" ContentType="application/vnd.openxmlformats-officedocument.presentationml.tags+xml"/>
  <Override PartName="/ppt/notesSlides/notesSlide140.xml" ContentType="application/vnd.openxmlformats-officedocument.presentationml.notesSlide+xml"/>
  <Override PartName="/ppt/tags/tag212.xml" ContentType="application/vnd.openxmlformats-officedocument.presentationml.tags+xml"/>
  <Override PartName="/ppt/notesSlides/notesSlide141.xml" ContentType="application/vnd.openxmlformats-officedocument.presentationml.notesSlide+xml"/>
  <Override PartName="/ppt/tags/tag213.xml" ContentType="application/vnd.openxmlformats-officedocument.presentationml.tags+xml"/>
  <Override PartName="/ppt/notesSlides/notesSlide142.xml" ContentType="application/vnd.openxmlformats-officedocument.presentationml.notesSlide+xml"/>
  <Override PartName="/ppt/tags/tag214.xml" ContentType="application/vnd.openxmlformats-officedocument.presentationml.tags+xml"/>
  <Override PartName="/ppt/notesSlides/notesSlide143.xml" ContentType="application/vnd.openxmlformats-officedocument.presentationml.notesSlide+xml"/>
  <Override PartName="/ppt/tags/tag215.xml" ContentType="application/vnd.openxmlformats-officedocument.presentationml.tags+xml"/>
  <Override PartName="/ppt/notesSlides/notesSlide144.xml" ContentType="application/vnd.openxmlformats-officedocument.presentationml.notesSlide+xml"/>
  <Override PartName="/ppt/tags/tag216.xml" ContentType="application/vnd.openxmlformats-officedocument.presentationml.tags+xml"/>
  <Override PartName="/ppt/notesSlides/notesSlide145.xml" ContentType="application/vnd.openxmlformats-officedocument.presentationml.notesSlide+xml"/>
  <Override PartName="/ppt/tags/tag217.xml" ContentType="application/vnd.openxmlformats-officedocument.presentationml.tags+xml"/>
  <Override PartName="/ppt/notesSlides/notesSlide146.xml" ContentType="application/vnd.openxmlformats-officedocument.presentationml.notesSlide+xml"/>
  <Override PartName="/ppt/tags/tag218.xml" ContentType="application/vnd.openxmlformats-officedocument.presentationml.tags+xml"/>
  <Override PartName="/ppt/notesSlides/notesSlide147.xml" ContentType="application/vnd.openxmlformats-officedocument.presentationml.notesSlide+xml"/>
  <Override PartName="/ppt/tags/tag219.xml" ContentType="application/vnd.openxmlformats-officedocument.presentationml.tags+xml"/>
  <Override PartName="/ppt/notesSlides/notesSlide148.xml" ContentType="application/vnd.openxmlformats-officedocument.presentationml.notesSlide+xml"/>
  <Override PartName="/ppt/tags/tag220.xml" ContentType="application/vnd.openxmlformats-officedocument.presentationml.tags+xml"/>
  <Override PartName="/ppt/notesSlides/notesSlide149.xml" ContentType="application/vnd.openxmlformats-officedocument.presentationml.notesSlide+xml"/>
  <Override PartName="/ppt/tags/tag221.xml" ContentType="application/vnd.openxmlformats-officedocument.presentationml.tags+xml"/>
  <Override PartName="/ppt/notesSlides/notesSlide150.xml" ContentType="application/vnd.openxmlformats-officedocument.presentationml.notesSlide+xml"/>
  <Override PartName="/ppt/tags/tag222.xml" ContentType="application/vnd.openxmlformats-officedocument.presentationml.tags+xml"/>
  <Override PartName="/ppt/notesSlides/notesSlide151.xml" ContentType="application/vnd.openxmlformats-officedocument.presentationml.notesSlide+xml"/>
  <Override PartName="/ppt/tags/tag223.xml" ContentType="application/vnd.openxmlformats-officedocument.presentationml.tags+xml"/>
  <Override PartName="/ppt/notesSlides/notesSlide152.xml" ContentType="application/vnd.openxmlformats-officedocument.presentationml.notesSlide+xml"/>
  <Override PartName="/ppt/tags/tag224.xml" ContentType="application/vnd.openxmlformats-officedocument.presentationml.tags+xml"/>
  <Override PartName="/ppt/notesSlides/notesSlide153.xml" ContentType="application/vnd.openxmlformats-officedocument.presentationml.notesSlide+xml"/>
  <Override PartName="/ppt/tags/tag225.xml" ContentType="application/vnd.openxmlformats-officedocument.presentationml.tags+xml"/>
  <Override PartName="/ppt/notesSlides/notesSlide154.xml" ContentType="application/vnd.openxmlformats-officedocument.presentationml.notesSlide+xml"/>
  <Override PartName="/ppt/tags/tag226.xml" ContentType="application/vnd.openxmlformats-officedocument.presentationml.tags+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tags/tag227.xml" ContentType="application/vnd.openxmlformats-officedocument.presentationml.tags+xml"/>
  <Override PartName="/ppt/notesSlides/notesSlide157.xml" ContentType="application/vnd.openxmlformats-officedocument.presentationml.notesSlide+xml"/>
  <Override PartName="/ppt/tags/tag228.xml" ContentType="application/vnd.openxmlformats-officedocument.presentationml.tags+xml"/>
  <Override PartName="/ppt/notesSlides/notesSlide158.xml" ContentType="application/vnd.openxmlformats-officedocument.presentationml.notesSlide+xml"/>
  <Override PartName="/ppt/tags/tag229.xml" ContentType="application/vnd.openxmlformats-officedocument.presentationml.tags+xml"/>
  <Override PartName="/ppt/notesSlides/notesSlide159.xml" ContentType="application/vnd.openxmlformats-officedocument.presentationml.notesSlide+xml"/>
  <Override PartName="/ppt/tags/tag230.xml" ContentType="application/vnd.openxmlformats-officedocument.presentationml.tags+xml"/>
  <Override PartName="/ppt/notesSlides/notesSlide160.xml" ContentType="application/vnd.openxmlformats-officedocument.presentationml.notesSlide+xml"/>
  <Override PartName="/ppt/tags/tag231.xml" ContentType="application/vnd.openxmlformats-officedocument.presentationml.tags+xml"/>
  <Override PartName="/ppt/notesSlides/notesSlide161.xml" ContentType="application/vnd.openxmlformats-officedocument.presentationml.notesSlide+xml"/>
  <Override PartName="/ppt/tags/tag232.xml" ContentType="application/vnd.openxmlformats-officedocument.presentationml.tags+xml"/>
  <Override PartName="/ppt/notesSlides/notesSlide162.xml" ContentType="application/vnd.openxmlformats-officedocument.presentationml.notesSlide+xml"/>
  <Override PartName="/ppt/tags/tag233.xml" ContentType="application/vnd.openxmlformats-officedocument.presentationml.tags+xml"/>
  <Override PartName="/ppt/notesSlides/notesSlide163.xml" ContentType="application/vnd.openxmlformats-officedocument.presentationml.notesSlid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notesSlides/notesSlide164.xml" ContentType="application/vnd.openxmlformats-officedocument.presentationml.notesSlide+xml"/>
  <Override PartName="/ppt/tags/tag238.xml" ContentType="application/vnd.openxmlformats-officedocument.presentationml.tags+xml"/>
  <Override PartName="/ppt/tags/tag239.xml" ContentType="application/vnd.openxmlformats-officedocument.presentationml.tags+xml"/>
  <Override PartName="/ppt/notesSlides/notesSlide165.xml" ContentType="application/vnd.openxmlformats-officedocument.presentationml.notesSlide+xml"/>
  <Override PartName="/ppt/tags/tag240.xml" ContentType="application/vnd.openxmlformats-officedocument.presentationml.tags+xml"/>
  <Override PartName="/ppt/notesSlides/notesSlide166.xml" ContentType="application/vnd.openxmlformats-officedocument.presentationml.notesSlide+xml"/>
  <Override PartName="/ppt/tags/tag241.xml" ContentType="application/vnd.openxmlformats-officedocument.presentationml.tags+xml"/>
  <Override PartName="/ppt/notesSlides/notesSlide167.xml" ContentType="application/vnd.openxmlformats-officedocument.presentationml.notesSlide+xml"/>
  <Override PartName="/ppt/tags/tag242.xml" ContentType="application/vnd.openxmlformats-officedocument.presentationml.tags+xml"/>
  <Override PartName="/ppt/notesSlides/notesSlide168.xml" ContentType="application/vnd.openxmlformats-officedocument.presentationml.notesSlide+xml"/>
  <Override PartName="/ppt/tags/tag243.xml" ContentType="application/vnd.openxmlformats-officedocument.presentationml.tags+xml"/>
  <Override PartName="/ppt/notesSlides/notesSlide169.xml" ContentType="application/vnd.openxmlformats-officedocument.presentationml.notesSlide+xml"/>
  <Override PartName="/ppt/tags/tag244.xml" ContentType="application/vnd.openxmlformats-officedocument.presentationml.tags+xml"/>
  <Override PartName="/ppt/notesSlides/notesSlide170.xml" ContentType="application/vnd.openxmlformats-officedocument.presentationml.notesSlide+xml"/>
  <Override PartName="/ppt/tags/tag245.xml" ContentType="application/vnd.openxmlformats-officedocument.presentationml.tags+xml"/>
  <Override PartName="/ppt/notesSlides/notesSlide171.xml" ContentType="application/vnd.openxmlformats-officedocument.presentationml.notesSlide+xml"/>
  <Override PartName="/ppt/tags/tag246.xml" ContentType="application/vnd.openxmlformats-officedocument.presentationml.tags+xml"/>
  <Override PartName="/ppt/notesSlides/notesSlide172.xml" ContentType="application/vnd.openxmlformats-officedocument.presentationml.notesSlide+xml"/>
  <Override PartName="/ppt/tags/tag247.xml" ContentType="application/vnd.openxmlformats-officedocument.presentationml.tags+xml"/>
  <Override PartName="/ppt/notesSlides/notesSlide173.xml" ContentType="application/vnd.openxmlformats-officedocument.presentationml.notesSlide+xml"/>
  <Override PartName="/ppt/tags/tag248.xml" ContentType="application/vnd.openxmlformats-officedocument.presentationml.tags+xml"/>
  <Override PartName="/ppt/notesSlides/notesSlide174.xml" ContentType="application/vnd.openxmlformats-officedocument.presentationml.notesSlide+xml"/>
  <Override PartName="/ppt/tags/tag249.xml" ContentType="application/vnd.openxmlformats-officedocument.presentationml.tags+xml"/>
  <Override PartName="/ppt/notesSlides/notesSlide175.xml" ContentType="application/vnd.openxmlformats-officedocument.presentationml.notesSlide+xml"/>
  <Override PartName="/ppt/tags/tag250.xml" ContentType="application/vnd.openxmlformats-officedocument.presentationml.tags+xml"/>
  <Override PartName="/ppt/notesSlides/notesSlide176.xml" ContentType="application/vnd.openxmlformats-officedocument.presentationml.notesSlide+xml"/>
  <Override PartName="/ppt/tags/tag251.xml" ContentType="application/vnd.openxmlformats-officedocument.presentationml.tags+xml"/>
  <Override PartName="/ppt/notesSlides/notesSlide177.xml" ContentType="application/vnd.openxmlformats-officedocument.presentationml.notesSlide+xml"/>
  <Override PartName="/ppt/tags/tag252.xml" ContentType="application/vnd.openxmlformats-officedocument.presentationml.tags+xml"/>
  <Override PartName="/ppt/notesSlides/notesSlide178.xml" ContentType="application/vnd.openxmlformats-officedocument.presentationml.notesSlide+xml"/>
  <Override PartName="/ppt/tags/tag253.xml" ContentType="application/vnd.openxmlformats-officedocument.presentationml.tags+xml"/>
  <Override PartName="/ppt/notesSlides/notesSlide179.xml" ContentType="application/vnd.openxmlformats-officedocument.presentationml.notesSlide+xml"/>
  <Override PartName="/ppt/tags/tag254.xml" ContentType="application/vnd.openxmlformats-officedocument.presentationml.tags+xml"/>
  <Override PartName="/ppt/notesSlides/notesSlide180.xml" ContentType="application/vnd.openxmlformats-officedocument.presentationml.notesSlide+xml"/>
  <Override PartName="/ppt/tags/tag255.xml" ContentType="application/vnd.openxmlformats-officedocument.presentationml.tags+xml"/>
  <Override PartName="/ppt/notesSlides/notesSlide181.xml" ContentType="application/vnd.openxmlformats-officedocument.presentationml.notesSlide+xml"/>
  <Override PartName="/ppt/tags/tag256.xml" ContentType="application/vnd.openxmlformats-officedocument.presentationml.tags+xml"/>
  <Override PartName="/ppt/notesSlides/notesSlide182.xml" ContentType="application/vnd.openxmlformats-officedocument.presentationml.notesSlide+xml"/>
  <Override PartName="/ppt/tags/tag257.xml" ContentType="application/vnd.openxmlformats-officedocument.presentationml.tags+xml"/>
  <Override PartName="/ppt/notesSlides/notesSlide183.xml" ContentType="application/vnd.openxmlformats-officedocument.presentationml.notesSlide+xml"/>
  <Override PartName="/ppt/tags/tag258.xml" ContentType="application/vnd.openxmlformats-officedocument.presentationml.tags+xml"/>
  <Override PartName="/ppt/notesSlides/notesSlide184.xml" ContentType="application/vnd.openxmlformats-officedocument.presentationml.notesSlide+xml"/>
  <Override PartName="/ppt/tags/tag259.xml" ContentType="application/vnd.openxmlformats-officedocument.presentationml.tags+xml"/>
  <Override PartName="/ppt/notesSlides/notesSlide185.xml" ContentType="application/vnd.openxmlformats-officedocument.presentationml.notesSlide+xml"/>
  <Override PartName="/ppt/tags/tag260.xml" ContentType="application/vnd.openxmlformats-officedocument.presentationml.tags+xml"/>
  <Override PartName="/ppt/notesSlides/notesSlide186.xml" ContentType="application/vnd.openxmlformats-officedocument.presentationml.notesSlide+xml"/>
  <Override PartName="/ppt/tags/tag261.xml" ContentType="application/vnd.openxmlformats-officedocument.presentationml.tags+xml"/>
  <Override PartName="/ppt/notesSlides/notesSlide187.xml" ContentType="application/vnd.openxmlformats-officedocument.presentationml.notesSlide+xml"/>
  <Override PartName="/ppt/tags/tag262.xml" ContentType="application/vnd.openxmlformats-officedocument.presentationml.tags+xml"/>
  <Override PartName="/ppt/notesSlides/notesSlide188.xml" ContentType="application/vnd.openxmlformats-officedocument.presentationml.notesSlide+xml"/>
  <Override PartName="/ppt/tags/tag263.xml" ContentType="application/vnd.openxmlformats-officedocument.presentationml.tags+xml"/>
  <Override PartName="/ppt/notesSlides/notesSlide189.xml" ContentType="application/vnd.openxmlformats-officedocument.presentationml.notesSlide+xml"/>
  <Override PartName="/ppt/tags/tag264.xml" ContentType="application/vnd.openxmlformats-officedocument.presentationml.tags+xml"/>
  <Override PartName="/ppt/notesSlides/notesSlide190.xml" ContentType="application/vnd.openxmlformats-officedocument.presentationml.notesSlide+xml"/>
  <Override PartName="/ppt/tags/tag265.xml" ContentType="application/vnd.openxmlformats-officedocument.presentationml.tags+xml"/>
  <Override PartName="/ppt/notesSlides/notesSlide191.xml" ContentType="application/vnd.openxmlformats-officedocument.presentationml.notesSlide+xml"/>
  <Override PartName="/ppt/tags/tag266.xml" ContentType="application/vnd.openxmlformats-officedocument.presentationml.tags+xml"/>
  <Override PartName="/ppt/notesSlides/notesSlide192.xml" ContentType="application/vnd.openxmlformats-officedocument.presentationml.notesSlide+xml"/>
  <Override PartName="/ppt/tags/tag267.xml" ContentType="application/vnd.openxmlformats-officedocument.presentationml.tags+xml"/>
  <Override PartName="/ppt/notesSlides/notesSlide193.xml" ContentType="application/vnd.openxmlformats-officedocument.presentationml.notesSlide+xml"/>
  <Override PartName="/ppt/tags/tag268.xml" ContentType="application/vnd.openxmlformats-officedocument.presentationml.tags+xml"/>
  <Override PartName="/ppt/notesSlides/notesSlide194.xml" ContentType="application/vnd.openxmlformats-officedocument.presentationml.notesSlide+xml"/>
  <Override PartName="/ppt/tags/tag269.xml" ContentType="application/vnd.openxmlformats-officedocument.presentationml.tags+xml"/>
  <Override PartName="/ppt/notesSlides/notesSlide195.xml" ContentType="application/vnd.openxmlformats-officedocument.presentationml.notesSlide+xml"/>
  <Override PartName="/ppt/tags/tag270.xml" ContentType="application/vnd.openxmlformats-officedocument.presentationml.tags+xml"/>
  <Override PartName="/ppt/notesSlides/notesSlide196.xml" ContentType="application/vnd.openxmlformats-officedocument.presentationml.notesSlide+xml"/>
  <Override PartName="/ppt/tags/tag271.xml" ContentType="application/vnd.openxmlformats-officedocument.presentationml.tags+xml"/>
  <Override PartName="/ppt/notesSlides/notesSlide197.xml" ContentType="application/vnd.openxmlformats-officedocument.presentationml.notesSlide+xml"/>
  <Override PartName="/ppt/tags/tag272.xml" ContentType="application/vnd.openxmlformats-officedocument.presentationml.tags+xml"/>
  <Override PartName="/ppt/notesSlides/notesSlide198.xml" ContentType="application/vnd.openxmlformats-officedocument.presentationml.notesSlide+xml"/>
  <Override PartName="/ppt/tags/tag273.xml" ContentType="application/vnd.openxmlformats-officedocument.presentationml.tags+xml"/>
  <Override PartName="/ppt/notesSlides/notesSlide199.xml" ContentType="application/vnd.openxmlformats-officedocument.presentationml.notesSlide+xml"/>
  <Override PartName="/ppt/tags/tag274.xml" ContentType="application/vnd.openxmlformats-officedocument.presentationml.tags+xml"/>
  <Override PartName="/ppt/notesSlides/notesSlide200.xml" ContentType="application/vnd.openxmlformats-officedocument.presentationml.notesSlide+xml"/>
  <Override PartName="/ppt/tags/tag275.xml" ContentType="application/vnd.openxmlformats-officedocument.presentationml.tags+xml"/>
  <Override PartName="/ppt/notesSlides/notesSlide201.xml" ContentType="application/vnd.openxmlformats-officedocument.presentationml.notesSlide+xml"/>
  <Override PartName="/ppt/tags/tag276.xml" ContentType="application/vnd.openxmlformats-officedocument.presentationml.tags+xml"/>
  <Override PartName="/ppt/notesSlides/notesSlide202.xml" ContentType="application/vnd.openxmlformats-officedocument.presentationml.notesSlide+xml"/>
  <Override PartName="/ppt/tags/tag277.xml" ContentType="application/vnd.openxmlformats-officedocument.presentationml.tags+xml"/>
  <Override PartName="/ppt/notesSlides/notesSlide203.xml" ContentType="application/vnd.openxmlformats-officedocument.presentationml.notesSlide+xml"/>
  <Override PartName="/ppt/tags/tag278.xml" ContentType="application/vnd.openxmlformats-officedocument.presentationml.tags+xml"/>
  <Override PartName="/ppt/notesSlides/notesSlide204.xml" ContentType="application/vnd.openxmlformats-officedocument.presentationml.notesSlide+xml"/>
  <Override PartName="/ppt/tags/tag279.xml" ContentType="application/vnd.openxmlformats-officedocument.presentationml.tags+xml"/>
  <Override PartName="/ppt/notesSlides/notesSlide205.xml" ContentType="application/vnd.openxmlformats-officedocument.presentationml.notesSlide+xml"/>
  <Override PartName="/ppt/tags/tag280.xml" ContentType="application/vnd.openxmlformats-officedocument.presentationml.tags+xml"/>
  <Override PartName="/ppt/notesSlides/notesSlide206.xml" ContentType="application/vnd.openxmlformats-officedocument.presentationml.notesSlide+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notesSlides/notesSlide207.xml" ContentType="application/vnd.openxmlformats-officedocument.presentationml.notesSlide+xml"/>
  <Override PartName="/ppt/tags/tag284.xml" ContentType="application/vnd.openxmlformats-officedocument.presentationml.tags+xml"/>
  <Override PartName="/ppt/tags/tag285.xml" ContentType="application/vnd.openxmlformats-officedocument.presentationml.tags+xml"/>
  <Override PartName="/ppt/notesSlides/notesSlide208.xml" ContentType="application/vnd.openxmlformats-officedocument.presentationml.notesSlide+xml"/>
  <Override PartName="/ppt/tags/tag286.xml" ContentType="application/vnd.openxmlformats-officedocument.presentationml.tags+xml"/>
  <Override PartName="/ppt/notesSlides/notesSlide209.xml" ContentType="application/vnd.openxmlformats-officedocument.presentationml.notesSlide+xml"/>
  <Override PartName="/ppt/tags/tag287.xml" ContentType="application/vnd.openxmlformats-officedocument.presentationml.tags+xml"/>
  <Override PartName="/ppt/notesSlides/notesSlide210.xml" ContentType="application/vnd.openxmlformats-officedocument.presentationml.notesSlide+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211.xml" ContentType="application/vnd.openxmlformats-officedocument.presentationml.notesSlide+xml"/>
  <Override PartName="/ppt/tags/tag291.xml" ContentType="application/vnd.openxmlformats-officedocument.presentationml.tags+xml"/>
  <Override PartName="/ppt/notesSlides/notesSlide212.xml" ContentType="application/vnd.openxmlformats-officedocument.presentationml.notesSlide+xml"/>
  <Override PartName="/ppt/tags/tag292.xml" ContentType="application/vnd.openxmlformats-officedocument.presentationml.tags+xml"/>
  <Override PartName="/ppt/notesSlides/notesSlide213.xml" ContentType="application/vnd.openxmlformats-officedocument.presentationml.notesSlide+xml"/>
  <Override PartName="/ppt/tags/tag293.xml" ContentType="application/vnd.openxmlformats-officedocument.presentationml.tags+xml"/>
  <Override PartName="/ppt/notesSlides/notesSlide214.xml" ContentType="application/vnd.openxmlformats-officedocument.presentationml.notesSlide+xml"/>
  <Override PartName="/ppt/tags/tag294.xml" ContentType="application/vnd.openxmlformats-officedocument.presentationml.tags+xml"/>
  <Override PartName="/ppt/notesSlides/notesSlide215.xml" ContentType="application/vnd.openxmlformats-officedocument.presentationml.notesSlide+xml"/>
  <Override PartName="/ppt/tags/tag295.xml" ContentType="application/vnd.openxmlformats-officedocument.presentationml.tags+xml"/>
  <Override PartName="/ppt/notesSlides/notesSlide216.xml" ContentType="application/vnd.openxmlformats-officedocument.presentationml.notesSlide+xml"/>
  <Override PartName="/ppt/tags/tag296.xml" ContentType="application/vnd.openxmlformats-officedocument.presentationml.tags+xml"/>
  <Override PartName="/ppt/notesSlides/notesSlide217.xml" ContentType="application/vnd.openxmlformats-officedocument.presentationml.notesSlide+xml"/>
  <Override PartName="/ppt/tags/tag297.xml" ContentType="application/vnd.openxmlformats-officedocument.presentationml.tags+xml"/>
  <Override PartName="/ppt/notesSlides/notesSlide218.xml" ContentType="application/vnd.openxmlformats-officedocument.presentationml.notesSlide+xml"/>
  <Override PartName="/ppt/tags/tag298.xml" ContentType="application/vnd.openxmlformats-officedocument.presentationml.tags+xml"/>
  <Override PartName="/ppt/notesSlides/notesSlide219.xml" ContentType="application/vnd.openxmlformats-officedocument.presentationml.notesSlide+xml"/>
  <Override PartName="/ppt/tags/tag299.xml" ContentType="application/vnd.openxmlformats-officedocument.presentationml.tags+xml"/>
  <Override PartName="/ppt/notesSlides/notesSlide220.xml" ContentType="application/vnd.openxmlformats-officedocument.presentationml.notesSlide+xml"/>
  <Override PartName="/ppt/tags/tag300.xml" ContentType="application/vnd.openxmlformats-officedocument.presentationml.tags+xml"/>
  <Override PartName="/ppt/notesSlides/notesSlide221.xml" ContentType="application/vnd.openxmlformats-officedocument.presentationml.notesSlide+xml"/>
  <Override PartName="/ppt/tags/tag301.xml" ContentType="application/vnd.openxmlformats-officedocument.presentationml.tags+xml"/>
  <Override PartName="/ppt/notesSlides/notesSlide222.xml" ContentType="application/vnd.openxmlformats-officedocument.presentationml.notesSlide+xml"/>
  <Override PartName="/ppt/tags/tag302.xml" ContentType="application/vnd.openxmlformats-officedocument.presentationml.tags+xml"/>
  <Override PartName="/ppt/notesSlides/notesSlide223.xml" ContentType="application/vnd.openxmlformats-officedocument.presentationml.notesSlide+xml"/>
  <Override PartName="/ppt/tags/tag303.xml" ContentType="application/vnd.openxmlformats-officedocument.presentationml.tags+xml"/>
  <Override PartName="/ppt/notesSlides/notesSlide224.xml" ContentType="application/vnd.openxmlformats-officedocument.presentationml.notesSlide+xml"/>
  <Override PartName="/ppt/tags/tag304.xml" ContentType="application/vnd.openxmlformats-officedocument.presentationml.tags+xml"/>
  <Override PartName="/ppt/notesSlides/notesSlide225.xml" ContentType="application/vnd.openxmlformats-officedocument.presentationml.notesSlide+xml"/>
  <Override PartName="/ppt/tags/tag305.xml" ContentType="application/vnd.openxmlformats-officedocument.presentationml.tags+xml"/>
  <Override PartName="/ppt/notesSlides/notesSlide226.xml" ContentType="application/vnd.openxmlformats-officedocument.presentationml.notesSlide+xml"/>
  <Override PartName="/ppt/tags/tag306.xml" ContentType="application/vnd.openxmlformats-officedocument.presentationml.tags+xml"/>
  <Override PartName="/ppt/notesSlides/notesSlide227.xml" ContentType="application/vnd.openxmlformats-officedocument.presentationml.notesSlide+xml"/>
  <Override PartName="/ppt/tags/tag307.xml" ContentType="application/vnd.openxmlformats-officedocument.presentationml.tags+xml"/>
  <Override PartName="/ppt/notesSlides/notesSlide228.xml" ContentType="application/vnd.openxmlformats-officedocument.presentationml.notesSlide+xml"/>
  <Override PartName="/ppt/tags/tag308.xml" ContentType="application/vnd.openxmlformats-officedocument.presentationml.tags+xml"/>
  <Override PartName="/ppt/notesSlides/notesSlide229.xml" ContentType="application/vnd.openxmlformats-officedocument.presentationml.notesSlide+xml"/>
  <Override PartName="/ppt/tags/tag309.xml" ContentType="application/vnd.openxmlformats-officedocument.presentationml.tags+xml"/>
  <Override PartName="/ppt/notesSlides/notesSlide230.xml" ContentType="application/vnd.openxmlformats-officedocument.presentationml.notesSlide+xml"/>
  <Override PartName="/ppt/tags/tag310.xml" ContentType="application/vnd.openxmlformats-officedocument.presentationml.tags+xml"/>
  <Override PartName="/ppt/notesSlides/notesSlide231.xml" ContentType="application/vnd.openxmlformats-officedocument.presentationml.notesSlide+xml"/>
  <Override PartName="/ppt/tags/tag311.xml" ContentType="application/vnd.openxmlformats-officedocument.presentationml.tags+xml"/>
  <Override PartName="/ppt/notesSlides/notesSlide232.xml" ContentType="application/vnd.openxmlformats-officedocument.presentationml.notesSlide+xml"/>
  <Override PartName="/ppt/tags/tag312.xml" ContentType="application/vnd.openxmlformats-officedocument.presentationml.tags+xml"/>
  <Override PartName="/ppt/notesSlides/notesSlide2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9" r:id="rId2"/>
    <p:sldMasterId id="2147483744" r:id="rId3"/>
    <p:sldMasterId id="2147483757" r:id="rId4"/>
    <p:sldMasterId id="2147483771" r:id="rId5"/>
    <p:sldMasterId id="2147483784" r:id="rId6"/>
    <p:sldMasterId id="2147483799" r:id="rId7"/>
    <p:sldMasterId id="2147483813" r:id="rId8"/>
    <p:sldMasterId id="2147483827" r:id="rId9"/>
    <p:sldMasterId id="2147483839" r:id="rId10"/>
    <p:sldMasterId id="2147483853" r:id="rId11"/>
    <p:sldMasterId id="2147483867" r:id="rId12"/>
    <p:sldMasterId id="2147483881" r:id="rId13"/>
    <p:sldMasterId id="2147483895" r:id="rId14"/>
    <p:sldMasterId id="2147483907" r:id="rId15"/>
    <p:sldMasterId id="2147483923" r:id="rId16"/>
    <p:sldMasterId id="2147483937" r:id="rId17"/>
  </p:sldMasterIdLst>
  <p:notesMasterIdLst>
    <p:notesMasterId r:id="rId314"/>
  </p:notesMasterIdLst>
  <p:handoutMasterIdLst>
    <p:handoutMasterId r:id="rId315"/>
  </p:handoutMasterIdLst>
  <p:sldIdLst>
    <p:sldId id="403" r:id="rId18"/>
    <p:sldId id="675" r:id="rId19"/>
    <p:sldId id="625" r:id="rId20"/>
    <p:sldId id="626" r:id="rId21"/>
    <p:sldId id="627" r:id="rId22"/>
    <p:sldId id="628" r:id="rId23"/>
    <p:sldId id="629" r:id="rId24"/>
    <p:sldId id="630" r:id="rId25"/>
    <p:sldId id="685" r:id="rId26"/>
    <p:sldId id="656" r:id="rId27"/>
    <p:sldId id="657" r:id="rId28"/>
    <p:sldId id="655" r:id="rId29"/>
    <p:sldId id="257" r:id="rId30"/>
    <p:sldId id="683" r:id="rId31"/>
    <p:sldId id="684" r:id="rId32"/>
    <p:sldId id="624" r:id="rId33"/>
    <p:sldId id="682" r:id="rId34"/>
    <p:sldId id="407" r:id="rId35"/>
    <p:sldId id="411" r:id="rId36"/>
    <p:sldId id="616" r:id="rId37"/>
    <p:sldId id="666" r:id="rId38"/>
    <p:sldId id="667" r:id="rId39"/>
    <p:sldId id="620" r:id="rId40"/>
    <p:sldId id="410" r:id="rId41"/>
    <p:sldId id="266" r:id="rId42"/>
    <p:sldId id="401" r:id="rId43"/>
    <p:sldId id="648" r:id="rId44"/>
    <p:sldId id="668" r:id="rId45"/>
    <p:sldId id="634" r:id="rId46"/>
    <p:sldId id="681" r:id="rId47"/>
    <p:sldId id="412" r:id="rId48"/>
    <p:sldId id="513" r:id="rId49"/>
    <p:sldId id="270" r:id="rId50"/>
    <p:sldId id="269" r:id="rId51"/>
    <p:sldId id="671" r:id="rId52"/>
    <p:sldId id="413" r:id="rId53"/>
    <p:sldId id="649" r:id="rId54"/>
    <p:sldId id="653" r:id="rId55"/>
    <p:sldId id="650" r:id="rId56"/>
    <p:sldId id="651" r:id="rId57"/>
    <p:sldId id="652" r:id="rId58"/>
    <p:sldId id="494" r:id="rId59"/>
    <p:sldId id="635" r:id="rId60"/>
    <p:sldId id="658" r:id="rId61"/>
    <p:sldId id="572" r:id="rId62"/>
    <p:sldId id="645" r:id="rId63"/>
    <p:sldId id="669" r:id="rId64"/>
    <p:sldId id="496" r:id="rId65"/>
    <p:sldId id="500" r:id="rId66"/>
    <p:sldId id="670" r:id="rId67"/>
    <p:sldId id="499" r:id="rId68"/>
    <p:sldId id="631" r:id="rId69"/>
    <p:sldId id="702" r:id="rId70"/>
    <p:sldId id="703" r:id="rId71"/>
    <p:sldId id="704" r:id="rId72"/>
    <p:sldId id="450" r:id="rId73"/>
    <p:sldId id="654" r:id="rId74"/>
    <p:sldId id="636" r:id="rId75"/>
    <p:sldId id="451" r:id="rId76"/>
    <p:sldId id="442" r:id="rId77"/>
    <p:sldId id="659" r:id="rId78"/>
    <p:sldId id="660" r:id="rId79"/>
    <p:sldId id="638" r:id="rId80"/>
    <p:sldId id="443" r:id="rId81"/>
    <p:sldId id="444" r:id="rId82"/>
    <p:sldId id="445" r:id="rId83"/>
    <p:sldId id="646" r:id="rId84"/>
    <p:sldId id="446" r:id="rId85"/>
    <p:sldId id="388" r:id="rId86"/>
    <p:sldId id="448" r:id="rId87"/>
    <p:sldId id="587" r:id="rId88"/>
    <p:sldId id="588" r:id="rId89"/>
    <p:sldId id="589" r:id="rId90"/>
    <p:sldId id="591" r:id="rId91"/>
    <p:sldId id="590" r:id="rId92"/>
    <p:sldId id="592" r:id="rId93"/>
    <p:sldId id="593" r:id="rId94"/>
    <p:sldId id="594" r:id="rId95"/>
    <p:sldId id="595" r:id="rId96"/>
    <p:sldId id="596" r:id="rId97"/>
    <p:sldId id="597" r:id="rId98"/>
    <p:sldId id="598" r:id="rId99"/>
    <p:sldId id="599" r:id="rId100"/>
    <p:sldId id="600" r:id="rId101"/>
    <p:sldId id="601" r:id="rId102"/>
    <p:sldId id="602" r:id="rId103"/>
    <p:sldId id="603" r:id="rId104"/>
    <p:sldId id="604" r:id="rId105"/>
    <p:sldId id="605" r:id="rId106"/>
    <p:sldId id="606" r:id="rId107"/>
    <p:sldId id="607" r:id="rId108"/>
    <p:sldId id="608" r:id="rId109"/>
    <p:sldId id="609" r:id="rId110"/>
    <p:sldId id="610" r:id="rId111"/>
    <p:sldId id="611" r:id="rId112"/>
    <p:sldId id="612" r:id="rId113"/>
    <p:sldId id="271" r:id="rId114"/>
    <p:sldId id="290" r:id="rId115"/>
    <p:sldId id="678" r:id="rId116"/>
    <p:sldId id="679" r:id="rId117"/>
    <p:sldId id="680" r:id="rId118"/>
    <p:sldId id="615" r:id="rId119"/>
    <p:sldId id="571" r:id="rId120"/>
    <p:sldId id="276" r:id="rId121"/>
    <p:sldId id="279" r:id="rId122"/>
    <p:sldId id="277" r:id="rId123"/>
    <p:sldId id="282" r:id="rId124"/>
    <p:sldId id="283" r:id="rId125"/>
    <p:sldId id="284" r:id="rId126"/>
    <p:sldId id="281" r:id="rId127"/>
    <p:sldId id="285" r:id="rId128"/>
    <p:sldId id="273" r:id="rId129"/>
    <p:sldId id="286" r:id="rId130"/>
    <p:sldId id="287" r:id="rId131"/>
    <p:sldId id="293" r:id="rId132"/>
    <p:sldId id="312" r:id="rId133"/>
    <p:sldId id="511" r:id="rId134"/>
    <p:sldId id="619" r:id="rId135"/>
    <p:sldId id="661" r:id="rId136"/>
    <p:sldId id="662" r:id="rId137"/>
    <p:sldId id="663" r:id="rId138"/>
    <p:sldId id="647" r:id="rId139"/>
    <p:sldId id="677" r:id="rId140"/>
    <p:sldId id="427" r:id="rId141"/>
    <p:sldId id="313" r:id="rId142"/>
    <p:sldId id="639" r:id="rId143"/>
    <p:sldId id="311" r:id="rId144"/>
    <p:sldId id="315" r:id="rId145"/>
    <p:sldId id="316" r:id="rId146"/>
    <p:sldId id="317" r:id="rId147"/>
    <p:sldId id="319" r:id="rId148"/>
    <p:sldId id="327" r:id="rId149"/>
    <p:sldId id="328" r:id="rId150"/>
    <p:sldId id="329" r:id="rId151"/>
    <p:sldId id="323" r:id="rId152"/>
    <p:sldId id="640" r:id="rId153"/>
    <p:sldId id="641" r:id="rId154"/>
    <p:sldId id="330" r:id="rId155"/>
    <p:sldId id="331" r:id="rId156"/>
    <p:sldId id="332" r:id="rId157"/>
    <p:sldId id="325" r:id="rId158"/>
    <p:sldId id="326" r:id="rId159"/>
    <p:sldId id="334" r:id="rId160"/>
    <p:sldId id="294" r:id="rId161"/>
    <p:sldId id="674" r:id="rId162"/>
    <p:sldId id="335" r:id="rId163"/>
    <p:sldId id="336" r:id="rId164"/>
    <p:sldId id="337" r:id="rId165"/>
    <p:sldId id="642" r:id="rId166"/>
    <p:sldId id="585" r:id="rId167"/>
    <p:sldId id="504" r:id="rId168"/>
    <p:sldId id="643" r:id="rId169"/>
    <p:sldId id="514" r:id="rId170"/>
    <p:sldId id="515" r:id="rId171"/>
    <p:sldId id="516" r:id="rId172"/>
    <p:sldId id="517" r:id="rId173"/>
    <p:sldId id="518" r:id="rId174"/>
    <p:sldId id="520" r:id="rId175"/>
    <p:sldId id="521" r:id="rId176"/>
    <p:sldId id="522" r:id="rId177"/>
    <p:sldId id="523" r:id="rId178"/>
    <p:sldId id="524" r:id="rId179"/>
    <p:sldId id="525" r:id="rId180"/>
    <p:sldId id="526" r:id="rId181"/>
    <p:sldId id="527" r:id="rId182"/>
    <p:sldId id="528" r:id="rId183"/>
    <p:sldId id="529" r:id="rId184"/>
    <p:sldId id="530" r:id="rId185"/>
    <p:sldId id="531" r:id="rId186"/>
    <p:sldId id="532" r:id="rId187"/>
    <p:sldId id="533" r:id="rId188"/>
    <p:sldId id="534" r:id="rId189"/>
    <p:sldId id="535" r:id="rId190"/>
    <p:sldId id="536" r:id="rId191"/>
    <p:sldId id="537" r:id="rId192"/>
    <p:sldId id="538" r:id="rId193"/>
    <p:sldId id="539" r:id="rId194"/>
    <p:sldId id="540" r:id="rId195"/>
    <p:sldId id="541" r:id="rId196"/>
    <p:sldId id="542" r:id="rId197"/>
    <p:sldId id="543" r:id="rId198"/>
    <p:sldId id="544" r:id="rId199"/>
    <p:sldId id="545" r:id="rId200"/>
    <p:sldId id="546" r:id="rId201"/>
    <p:sldId id="547" r:id="rId202"/>
    <p:sldId id="548" r:id="rId203"/>
    <p:sldId id="549" r:id="rId204"/>
    <p:sldId id="550" r:id="rId205"/>
    <p:sldId id="551" r:id="rId206"/>
    <p:sldId id="552" r:id="rId207"/>
    <p:sldId id="553" r:id="rId208"/>
    <p:sldId id="554" r:id="rId209"/>
    <p:sldId id="555" r:id="rId210"/>
    <p:sldId id="556" r:id="rId211"/>
    <p:sldId id="557" r:id="rId212"/>
    <p:sldId id="558" r:id="rId213"/>
    <p:sldId id="559" r:id="rId214"/>
    <p:sldId id="560" r:id="rId215"/>
    <p:sldId id="561" r:id="rId216"/>
    <p:sldId id="562" r:id="rId217"/>
    <p:sldId id="563" r:id="rId218"/>
    <p:sldId id="564" r:id="rId219"/>
    <p:sldId id="565" r:id="rId220"/>
    <p:sldId id="566" r:id="rId221"/>
    <p:sldId id="567" r:id="rId222"/>
    <p:sldId id="568" r:id="rId223"/>
    <p:sldId id="569" r:id="rId224"/>
    <p:sldId id="570" r:id="rId225"/>
    <p:sldId id="673" r:id="rId226"/>
    <p:sldId id="672" r:id="rId227"/>
    <p:sldId id="428" r:id="rId228"/>
    <p:sldId id="644" r:id="rId229"/>
    <p:sldId id="664" r:id="rId230"/>
    <p:sldId id="665" r:id="rId231"/>
    <p:sldId id="454" r:id="rId232"/>
    <p:sldId id="455" r:id="rId233"/>
    <p:sldId id="456" r:id="rId234"/>
    <p:sldId id="582" r:id="rId235"/>
    <p:sldId id="583" r:id="rId236"/>
    <p:sldId id="584" r:id="rId237"/>
    <p:sldId id="459" r:id="rId238"/>
    <p:sldId id="622" r:id="rId239"/>
    <p:sldId id="458" r:id="rId240"/>
    <p:sldId id="457" r:id="rId241"/>
    <p:sldId id="574" r:id="rId242"/>
    <p:sldId id="575" r:id="rId243"/>
    <p:sldId id="340" r:id="rId244"/>
    <p:sldId id="341" r:id="rId245"/>
    <p:sldId id="349" r:id="rId246"/>
    <p:sldId id="463" r:id="rId247"/>
    <p:sldId id="687" r:id="rId248"/>
    <p:sldId id="435" r:id="rId249"/>
    <p:sldId id="436" r:id="rId250"/>
    <p:sldId id="437" r:id="rId251"/>
    <p:sldId id="438" r:id="rId252"/>
    <p:sldId id="439" r:id="rId253"/>
    <p:sldId id="440" r:id="rId254"/>
    <p:sldId id="441" r:id="rId255"/>
    <p:sldId id="339" r:id="rId256"/>
    <p:sldId id="471" r:id="rId257"/>
    <p:sldId id="472" r:id="rId258"/>
    <p:sldId id="343" r:id="rId259"/>
    <p:sldId id="345" r:id="rId260"/>
    <p:sldId id="347" r:id="rId261"/>
    <p:sldId id="348" r:id="rId262"/>
    <p:sldId id="350" r:id="rId263"/>
    <p:sldId id="351" r:id="rId264"/>
    <p:sldId id="465" r:id="rId265"/>
    <p:sldId id="354" r:id="rId266"/>
    <p:sldId id="355" r:id="rId267"/>
    <p:sldId id="356" r:id="rId268"/>
    <p:sldId id="357" r:id="rId269"/>
    <p:sldId id="358" r:id="rId270"/>
    <p:sldId id="360" r:id="rId271"/>
    <p:sldId id="468" r:id="rId272"/>
    <p:sldId id="352" r:id="rId273"/>
    <p:sldId id="464" r:id="rId274"/>
    <p:sldId id="361" r:id="rId275"/>
    <p:sldId id="362" r:id="rId276"/>
    <p:sldId id="363" r:id="rId277"/>
    <p:sldId id="365" r:id="rId278"/>
    <p:sldId id="366" r:id="rId279"/>
    <p:sldId id="474" r:id="rId280"/>
    <p:sldId id="475" r:id="rId281"/>
    <p:sldId id="692" r:id="rId282"/>
    <p:sldId id="693" r:id="rId283"/>
    <p:sldId id="694" r:id="rId284"/>
    <p:sldId id="695" r:id="rId285"/>
    <p:sldId id="696" r:id="rId286"/>
    <p:sldId id="697" r:id="rId287"/>
    <p:sldId id="698" r:id="rId288"/>
    <p:sldId id="699" r:id="rId289"/>
    <p:sldId id="700" r:id="rId290"/>
    <p:sldId id="701" r:id="rId291"/>
    <p:sldId id="477" r:id="rId292"/>
    <p:sldId id="484" r:id="rId293"/>
    <p:sldId id="485" r:id="rId294"/>
    <p:sldId id="486" r:id="rId295"/>
    <p:sldId id="490" r:id="rId296"/>
    <p:sldId id="491" r:id="rId297"/>
    <p:sldId id="492" r:id="rId298"/>
    <p:sldId id="493" r:id="rId299"/>
    <p:sldId id="509" r:id="rId300"/>
    <p:sldId id="510" r:id="rId301"/>
    <p:sldId id="506" r:id="rId302"/>
    <p:sldId id="483" r:id="rId303"/>
    <p:sldId id="507" r:id="rId304"/>
    <p:sldId id="389" r:id="rId305"/>
    <p:sldId id="390" r:id="rId306"/>
    <p:sldId id="385" r:id="rId307"/>
    <p:sldId id="391" r:id="rId308"/>
    <p:sldId id="392" r:id="rId309"/>
    <p:sldId id="393" r:id="rId310"/>
    <p:sldId id="394" r:id="rId311"/>
    <p:sldId id="395" r:id="rId312"/>
    <p:sldId id="613" r:id="rId313"/>
  </p:sldIdLst>
  <p:sldSz cx="9144000" cy="6858000" type="screen4x3"/>
  <p:notesSz cx="7010400" cy="9296400"/>
  <p:custDataLst>
    <p:tags r:id="rId316"/>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1DF"/>
    <a:srgbClr val="00FFFF"/>
    <a:srgbClr val="66FFFF"/>
    <a:srgbClr val="FFCC66"/>
    <a:srgbClr val="CC00CC"/>
    <a:srgbClr val="FFFF99"/>
    <a:srgbClr val="33CCFF"/>
    <a:srgbClr val="FFCCCC"/>
    <a:srgbClr val="CCFF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90" autoAdjust="0"/>
  </p:normalViewPr>
  <p:slideViewPr>
    <p:cSldViewPr>
      <p:cViewPr>
        <p:scale>
          <a:sx n="80" d="100"/>
          <a:sy n="80" d="100"/>
        </p:scale>
        <p:origin x="-864" y="-654"/>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75" d="100"/>
        <a:sy n="75" d="100"/>
      </p:scale>
      <p:origin x="0" y="1444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99" Type="http://schemas.openxmlformats.org/officeDocument/2006/relationships/slide" Target="slides/slide282.xml"/><Relationship Id="rId303" Type="http://schemas.openxmlformats.org/officeDocument/2006/relationships/slide" Target="slides/slide286.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slide" Target="slides/slide142.xml"/><Relationship Id="rId170" Type="http://schemas.openxmlformats.org/officeDocument/2006/relationships/slide" Target="slides/slide153.xml"/><Relationship Id="rId191" Type="http://schemas.openxmlformats.org/officeDocument/2006/relationships/slide" Target="slides/slide174.xml"/><Relationship Id="rId205" Type="http://schemas.openxmlformats.org/officeDocument/2006/relationships/slide" Target="slides/slide188.xml"/><Relationship Id="rId226" Type="http://schemas.openxmlformats.org/officeDocument/2006/relationships/slide" Target="slides/slide209.xml"/><Relationship Id="rId247" Type="http://schemas.openxmlformats.org/officeDocument/2006/relationships/slide" Target="slides/slide230.xml"/><Relationship Id="rId107" Type="http://schemas.openxmlformats.org/officeDocument/2006/relationships/slide" Target="slides/slide90.xml"/><Relationship Id="rId268" Type="http://schemas.openxmlformats.org/officeDocument/2006/relationships/slide" Target="slides/slide251.xml"/><Relationship Id="rId289" Type="http://schemas.openxmlformats.org/officeDocument/2006/relationships/slide" Target="slides/slide272.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314" Type="http://schemas.openxmlformats.org/officeDocument/2006/relationships/notesMaster" Target="notesMasters/notesMaster1.xml"/><Relationship Id="rId5" Type="http://schemas.openxmlformats.org/officeDocument/2006/relationships/slideMaster" Target="slideMasters/slideMaster5.xml"/><Relationship Id="rId95" Type="http://schemas.openxmlformats.org/officeDocument/2006/relationships/slide" Target="slides/slide78.xml"/><Relationship Id="rId160" Type="http://schemas.openxmlformats.org/officeDocument/2006/relationships/slide" Target="slides/slide143.xml"/><Relationship Id="rId181" Type="http://schemas.openxmlformats.org/officeDocument/2006/relationships/slide" Target="slides/slide164.xml"/><Relationship Id="rId216" Type="http://schemas.openxmlformats.org/officeDocument/2006/relationships/slide" Target="slides/slide199.xml"/><Relationship Id="rId237" Type="http://schemas.openxmlformats.org/officeDocument/2006/relationships/slide" Target="slides/slide220.xml"/><Relationship Id="rId258" Type="http://schemas.openxmlformats.org/officeDocument/2006/relationships/slide" Target="slides/slide241.xml"/><Relationship Id="rId279" Type="http://schemas.openxmlformats.org/officeDocument/2006/relationships/slide" Target="slides/slide262.xml"/><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slide" Target="slides/slide122.xml"/><Relationship Id="rId290" Type="http://schemas.openxmlformats.org/officeDocument/2006/relationships/slide" Target="slides/slide273.xml"/><Relationship Id="rId304" Type="http://schemas.openxmlformats.org/officeDocument/2006/relationships/slide" Target="slides/slide287.xml"/><Relationship Id="rId85" Type="http://schemas.openxmlformats.org/officeDocument/2006/relationships/slide" Target="slides/slide68.xml"/><Relationship Id="rId150" Type="http://schemas.openxmlformats.org/officeDocument/2006/relationships/slide" Target="slides/slide133.xml"/><Relationship Id="rId171" Type="http://schemas.openxmlformats.org/officeDocument/2006/relationships/slide" Target="slides/slide154.xml"/><Relationship Id="rId192" Type="http://schemas.openxmlformats.org/officeDocument/2006/relationships/slide" Target="slides/slide175.xml"/><Relationship Id="rId206" Type="http://schemas.openxmlformats.org/officeDocument/2006/relationships/slide" Target="slides/slide189.xml"/><Relationship Id="rId227" Type="http://schemas.openxmlformats.org/officeDocument/2006/relationships/slide" Target="slides/slide210.xml"/><Relationship Id="rId248" Type="http://schemas.openxmlformats.org/officeDocument/2006/relationships/slide" Target="slides/slide231.xml"/><Relationship Id="rId269" Type="http://schemas.openxmlformats.org/officeDocument/2006/relationships/slide" Target="slides/slide252.xml"/><Relationship Id="rId12" Type="http://schemas.openxmlformats.org/officeDocument/2006/relationships/slideMaster" Target="slideMasters/slideMaster12.xml"/><Relationship Id="rId33" Type="http://schemas.openxmlformats.org/officeDocument/2006/relationships/slide" Target="slides/slide16.xml"/><Relationship Id="rId108" Type="http://schemas.openxmlformats.org/officeDocument/2006/relationships/slide" Target="slides/slide91.xml"/><Relationship Id="rId129" Type="http://schemas.openxmlformats.org/officeDocument/2006/relationships/slide" Target="slides/slide112.xml"/><Relationship Id="rId280" Type="http://schemas.openxmlformats.org/officeDocument/2006/relationships/slide" Target="slides/slide263.xml"/><Relationship Id="rId315" Type="http://schemas.openxmlformats.org/officeDocument/2006/relationships/handoutMaster" Target="handoutMasters/handoutMaster1.xml"/><Relationship Id="rId54" Type="http://schemas.openxmlformats.org/officeDocument/2006/relationships/slide" Target="slides/slide37.xml"/><Relationship Id="rId75" Type="http://schemas.openxmlformats.org/officeDocument/2006/relationships/slide" Target="slides/slide58.xml"/><Relationship Id="rId96" Type="http://schemas.openxmlformats.org/officeDocument/2006/relationships/slide" Target="slides/slide79.xml"/><Relationship Id="rId140" Type="http://schemas.openxmlformats.org/officeDocument/2006/relationships/slide" Target="slides/slide123.xml"/><Relationship Id="rId161" Type="http://schemas.openxmlformats.org/officeDocument/2006/relationships/slide" Target="slides/slide144.xml"/><Relationship Id="rId182" Type="http://schemas.openxmlformats.org/officeDocument/2006/relationships/slide" Target="slides/slide165.xml"/><Relationship Id="rId217" Type="http://schemas.openxmlformats.org/officeDocument/2006/relationships/slide" Target="slides/slide200.xml"/><Relationship Id="rId6" Type="http://schemas.openxmlformats.org/officeDocument/2006/relationships/slideMaster" Target="slideMasters/slideMaster6.xml"/><Relationship Id="rId238" Type="http://schemas.openxmlformats.org/officeDocument/2006/relationships/slide" Target="slides/slide221.xml"/><Relationship Id="rId259" Type="http://schemas.openxmlformats.org/officeDocument/2006/relationships/slide" Target="slides/slide242.xml"/><Relationship Id="rId23" Type="http://schemas.openxmlformats.org/officeDocument/2006/relationships/slide" Target="slides/slide6.xml"/><Relationship Id="rId119" Type="http://schemas.openxmlformats.org/officeDocument/2006/relationships/slide" Target="slides/slide102.xml"/><Relationship Id="rId270" Type="http://schemas.openxmlformats.org/officeDocument/2006/relationships/slide" Target="slides/slide253.xml"/><Relationship Id="rId291" Type="http://schemas.openxmlformats.org/officeDocument/2006/relationships/slide" Target="slides/slide274.xml"/><Relationship Id="rId305" Type="http://schemas.openxmlformats.org/officeDocument/2006/relationships/slide" Target="slides/slide288.xml"/><Relationship Id="rId44" Type="http://schemas.openxmlformats.org/officeDocument/2006/relationships/slide" Target="slides/slide27.xml"/><Relationship Id="rId65" Type="http://schemas.openxmlformats.org/officeDocument/2006/relationships/slide" Target="slides/slide48.xml"/><Relationship Id="rId86" Type="http://schemas.openxmlformats.org/officeDocument/2006/relationships/slide" Target="slides/slide69.xml"/><Relationship Id="rId130" Type="http://schemas.openxmlformats.org/officeDocument/2006/relationships/slide" Target="slides/slide113.xml"/><Relationship Id="rId151" Type="http://schemas.openxmlformats.org/officeDocument/2006/relationships/slide" Target="slides/slide134.xml"/><Relationship Id="rId172" Type="http://schemas.openxmlformats.org/officeDocument/2006/relationships/slide" Target="slides/slide155.xml"/><Relationship Id="rId193" Type="http://schemas.openxmlformats.org/officeDocument/2006/relationships/slide" Target="slides/slide176.xml"/><Relationship Id="rId207" Type="http://schemas.openxmlformats.org/officeDocument/2006/relationships/slide" Target="slides/slide190.xml"/><Relationship Id="rId228" Type="http://schemas.openxmlformats.org/officeDocument/2006/relationships/slide" Target="slides/slide211.xml"/><Relationship Id="rId249" Type="http://schemas.openxmlformats.org/officeDocument/2006/relationships/slide" Target="slides/slide232.xml"/><Relationship Id="rId13" Type="http://schemas.openxmlformats.org/officeDocument/2006/relationships/slideMaster" Target="slideMasters/slideMaster13.xml"/><Relationship Id="rId109" Type="http://schemas.openxmlformats.org/officeDocument/2006/relationships/slide" Target="slides/slide92.xml"/><Relationship Id="rId260" Type="http://schemas.openxmlformats.org/officeDocument/2006/relationships/slide" Target="slides/slide243.xml"/><Relationship Id="rId281" Type="http://schemas.openxmlformats.org/officeDocument/2006/relationships/slide" Target="slides/slide264.xml"/><Relationship Id="rId316" Type="http://schemas.openxmlformats.org/officeDocument/2006/relationships/tags" Target="tags/tag1.xml"/><Relationship Id="rId34" Type="http://schemas.openxmlformats.org/officeDocument/2006/relationships/slide" Target="slides/slide17.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20" Type="http://schemas.openxmlformats.org/officeDocument/2006/relationships/slide" Target="slides/slide103.xml"/><Relationship Id="rId141" Type="http://schemas.openxmlformats.org/officeDocument/2006/relationships/slide" Target="slides/slide124.xml"/><Relationship Id="rId7" Type="http://schemas.openxmlformats.org/officeDocument/2006/relationships/slideMaster" Target="slideMasters/slideMaster7.xml"/><Relationship Id="rId162" Type="http://schemas.openxmlformats.org/officeDocument/2006/relationships/slide" Target="slides/slide145.xml"/><Relationship Id="rId183" Type="http://schemas.openxmlformats.org/officeDocument/2006/relationships/slide" Target="slides/slide166.xml"/><Relationship Id="rId218" Type="http://schemas.openxmlformats.org/officeDocument/2006/relationships/slide" Target="slides/slide201.xml"/><Relationship Id="rId239" Type="http://schemas.openxmlformats.org/officeDocument/2006/relationships/slide" Target="slides/slide222.xml"/><Relationship Id="rId250" Type="http://schemas.openxmlformats.org/officeDocument/2006/relationships/slide" Target="slides/slide233.xml"/><Relationship Id="rId271" Type="http://schemas.openxmlformats.org/officeDocument/2006/relationships/slide" Target="slides/slide254.xml"/><Relationship Id="rId292" Type="http://schemas.openxmlformats.org/officeDocument/2006/relationships/slide" Target="slides/slide275.xml"/><Relationship Id="rId306" Type="http://schemas.openxmlformats.org/officeDocument/2006/relationships/slide" Target="slides/slide289.xml"/><Relationship Id="rId24" Type="http://schemas.openxmlformats.org/officeDocument/2006/relationships/slide" Target="slides/slide7.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31" Type="http://schemas.openxmlformats.org/officeDocument/2006/relationships/slide" Target="slides/slide114.xml"/><Relationship Id="rId152" Type="http://schemas.openxmlformats.org/officeDocument/2006/relationships/slide" Target="slides/slide135.xml"/><Relationship Id="rId173" Type="http://schemas.openxmlformats.org/officeDocument/2006/relationships/slide" Target="slides/slide156.xml"/><Relationship Id="rId194" Type="http://schemas.openxmlformats.org/officeDocument/2006/relationships/slide" Target="slides/slide177.xml"/><Relationship Id="rId208" Type="http://schemas.openxmlformats.org/officeDocument/2006/relationships/slide" Target="slides/slide191.xml"/><Relationship Id="rId229" Type="http://schemas.openxmlformats.org/officeDocument/2006/relationships/slide" Target="slides/slide212.xml"/><Relationship Id="rId19" Type="http://schemas.openxmlformats.org/officeDocument/2006/relationships/slide" Target="slides/slide2.xml"/><Relationship Id="rId224" Type="http://schemas.openxmlformats.org/officeDocument/2006/relationships/slide" Target="slides/slide207.xml"/><Relationship Id="rId240" Type="http://schemas.openxmlformats.org/officeDocument/2006/relationships/slide" Target="slides/slide223.xml"/><Relationship Id="rId245" Type="http://schemas.openxmlformats.org/officeDocument/2006/relationships/slide" Target="slides/slide228.xml"/><Relationship Id="rId261" Type="http://schemas.openxmlformats.org/officeDocument/2006/relationships/slide" Target="slides/slide244.xml"/><Relationship Id="rId266" Type="http://schemas.openxmlformats.org/officeDocument/2006/relationships/slide" Target="slides/slide249.xml"/><Relationship Id="rId287" Type="http://schemas.openxmlformats.org/officeDocument/2006/relationships/slide" Target="slides/slide270.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282" Type="http://schemas.openxmlformats.org/officeDocument/2006/relationships/slide" Target="slides/slide265.xml"/><Relationship Id="rId312" Type="http://schemas.openxmlformats.org/officeDocument/2006/relationships/slide" Target="slides/slide295.xml"/><Relationship Id="rId31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184" Type="http://schemas.openxmlformats.org/officeDocument/2006/relationships/slide" Target="slides/slide167.xml"/><Relationship Id="rId189" Type="http://schemas.openxmlformats.org/officeDocument/2006/relationships/slide" Target="slides/slide172.xml"/><Relationship Id="rId219" Type="http://schemas.openxmlformats.org/officeDocument/2006/relationships/slide" Target="slides/slide202.xml"/><Relationship Id="rId3" Type="http://schemas.openxmlformats.org/officeDocument/2006/relationships/slideMaster" Target="slideMasters/slideMaster3.xml"/><Relationship Id="rId214" Type="http://schemas.openxmlformats.org/officeDocument/2006/relationships/slide" Target="slides/slide197.xml"/><Relationship Id="rId230" Type="http://schemas.openxmlformats.org/officeDocument/2006/relationships/slide" Target="slides/slide213.xml"/><Relationship Id="rId235" Type="http://schemas.openxmlformats.org/officeDocument/2006/relationships/slide" Target="slides/slide218.xml"/><Relationship Id="rId251" Type="http://schemas.openxmlformats.org/officeDocument/2006/relationships/slide" Target="slides/slide234.xml"/><Relationship Id="rId256" Type="http://schemas.openxmlformats.org/officeDocument/2006/relationships/slide" Target="slides/slide239.xml"/><Relationship Id="rId277" Type="http://schemas.openxmlformats.org/officeDocument/2006/relationships/slide" Target="slides/slide260.xml"/><Relationship Id="rId298" Type="http://schemas.openxmlformats.org/officeDocument/2006/relationships/slide" Target="slides/slide281.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72" Type="http://schemas.openxmlformats.org/officeDocument/2006/relationships/slide" Target="slides/slide255.xml"/><Relationship Id="rId293" Type="http://schemas.openxmlformats.org/officeDocument/2006/relationships/slide" Target="slides/slide276.xml"/><Relationship Id="rId302" Type="http://schemas.openxmlformats.org/officeDocument/2006/relationships/slide" Target="slides/slide285.xml"/><Relationship Id="rId307" Type="http://schemas.openxmlformats.org/officeDocument/2006/relationships/slide" Target="slides/slide290.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slide" Target="slides/slide157.xml"/><Relationship Id="rId179" Type="http://schemas.openxmlformats.org/officeDocument/2006/relationships/slide" Target="slides/slide162.xml"/><Relationship Id="rId195" Type="http://schemas.openxmlformats.org/officeDocument/2006/relationships/slide" Target="slides/slide178.xml"/><Relationship Id="rId209" Type="http://schemas.openxmlformats.org/officeDocument/2006/relationships/slide" Target="slides/slide192.xml"/><Relationship Id="rId190" Type="http://schemas.openxmlformats.org/officeDocument/2006/relationships/slide" Target="slides/slide173.xml"/><Relationship Id="rId204" Type="http://schemas.openxmlformats.org/officeDocument/2006/relationships/slide" Target="slides/slide187.xml"/><Relationship Id="rId220" Type="http://schemas.openxmlformats.org/officeDocument/2006/relationships/slide" Target="slides/slide203.xml"/><Relationship Id="rId225" Type="http://schemas.openxmlformats.org/officeDocument/2006/relationships/slide" Target="slides/slide208.xml"/><Relationship Id="rId241" Type="http://schemas.openxmlformats.org/officeDocument/2006/relationships/slide" Target="slides/slide224.xml"/><Relationship Id="rId246" Type="http://schemas.openxmlformats.org/officeDocument/2006/relationships/slide" Target="slides/slide229.xml"/><Relationship Id="rId267" Type="http://schemas.openxmlformats.org/officeDocument/2006/relationships/slide" Target="slides/slide250.xml"/><Relationship Id="rId288" Type="http://schemas.openxmlformats.org/officeDocument/2006/relationships/slide" Target="slides/slide271.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262" Type="http://schemas.openxmlformats.org/officeDocument/2006/relationships/slide" Target="slides/slide245.xml"/><Relationship Id="rId283" Type="http://schemas.openxmlformats.org/officeDocument/2006/relationships/slide" Target="slides/slide266.xml"/><Relationship Id="rId313" Type="http://schemas.openxmlformats.org/officeDocument/2006/relationships/slide" Target="slides/slide296.xml"/><Relationship Id="rId318"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slide" Target="slides/slide147.xml"/><Relationship Id="rId169" Type="http://schemas.openxmlformats.org/officeDocument/2006/relationships/slide" Target="slides/slide152.xml"/><Relationship Id="rId185" Type="http://schemas.openxmlformats.org/officeDocument/2006/relationships/slide" Target="slides/slide16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3.xml"/><Relationship Id="rId210" Type="http://schemas.openxmlformats.org/officeDocument/2006/relationships/slide" Target="slides/slide193.xml"/><Relationship Id="rId215" Type="http://schemas.openxmlformats.org/officeDocument/2006/relationships/slide" Target="slides/slide198.xml"/><Relationship Id="rId236" Type="http://schemas.openxmlformats.org/officeDocument/2006/relationships/slide" Target="slides/slide219.xml"/><Relationship Id="rId257" Type="http://schemas.openxmlformats.org/officeDocument/2006/relationships/slide" Target="slides/slide240.xml"/><Relationship Id="rId278" Type="http://schemas.openxmlformats.org/officeDocument/2006/relationships/slide" Target="slides/slide261.xml"/><Relationship Id="rId26" Type="http://schemas.openxmlformats.org/officeDocument/2006/relationships/slide" Target="slides/slide9.xml"/><Relationship Id="rId231" Type="http://schemas.openxmlformats.org/officeDocument/2006/relationships/slide" Target="slides/slide214.xml"/><Relationship Id="rId252" Type="http://schemas.openxmlformats.org/officeDocument/2006/relationships/slide" Target="slides/slide235.xml"/><Relationship Id="rId273" Type="http://schemas.openxmlformats.org/officeDocument/2006/relationships/slide" Target="slides/slide256.xml"/><Relationship Id="rId294" Type="http://schemas.openxmlformats.org/officeDocument/2006/relationships/slide" Target="slides/slide277.xml"/><Relationship Id="rId308" Type="http://schemas.openxmlformats.org/officeDocument/2006/relationships/slide" Target="slides/slide291.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75" Type="http://schemas.openxmlformats.org/officeDocument/2006/relationships/slide" Target="slides/slide158.xml"/><Relationship Id="rId196" Type="http://schemas.openxmlformats.org/officeDocument/2006/relationships/slide" Target="slides/slide179.xml"/><Relationship Id="rId200" Type="http://schemas.openxmlformats.org/officeDocument/2006/relationships/slide" Target="slides/slide183.xml"/><Relationship Id="rId16" Type="http://schemas.openxmlformats.org/officeDocument/2006/relationships/slideMaster" Target="slideMasters/slideMaster16.xml"/><Relationship Id="rId221" Type="http://schemas.openxmlformats.org/officeDocument/2006/relationships/slide" Target="slides/slide204.xml"/><Relationship Id="rId242" Type="http://schemas.openxmlformats.org/officeDocument/2006/relationships/slide" Target="slides/slide225.xml"/><Relationship Id="rId263" Type="http://schemas.openxmlformats.org/officeDocument/2006/relationships/slide" Target="slides/slide246.xml"/><Relationship Id="rId284" Type="http://schemas.openxmlformats.org/officeDocument/2006/relationships/slide" Target="slides/slide267.xml"/><Relationship Id="rId319" Type="http://schemas.openxmlformats.org/officeDocument/2006/relationships/theme" Target="theme/theme1.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165" Type="http://schemas.openxmlformats.org/officeDocument/2006/relationships/slide" Target="slides/slide148.xml"/><Relationship Id="rId186" Type="http://schemas.openxmlformats.org/officeDocument/2006/relationships/slide" Target="slides/slide169.xml"/><Relationship Id="rId211" Type="http://schemas.openxmlformats.org/officeDocument/2006/relationships/slide" Target="slides/slide194.xml"/><Relationship Id="rId232" Type="http://schemas.openxmlformats.org/officeDocument/2006/relationships/slide" Target="slides/slide215.xml"/><Relationship Id="rId253" Type="http://schemas.openxmlformats.org/officeDocument/2006/relationships/slide" Target="slides/slide236.xml"/><Relationship Id="rId274" Type="http://schemas.openxmlformats.org/officeDocument/2006/relationships/slide" Target="slides/slide257.xml"/><Relationship Id="rId295" Type="http://schemas.openxmlformats.org/officeDocument/2006/relationships/slide" Target="slides/slide278.xml"/><Relationship Id="rId309" Type="http://schemas.openxmlformats.org/officeDocument/2006/relationships/slide" Target="slides/slide292.xml"/><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320" Type="http://schemas.openxmlformats.org/officeDocument/2006/relationships/tableStyles" Target="tableStyles.xml"/><Relationship Id="rId80" Type="http://schemas.openxmlformats.org/officeDocument/2006/relationships/slide" Target="slides/slide63.xml"/><Relationship Id="rId155" Type="http://schemas.openxmlformats.org/officeDocument/2006/relationships/slide" Target="slides/slide138.xml"/><Relationship Id="rId176" Type="http://schemas.openxmlformats.org/officeDocument/2006/relationships/slide" Target="slides/slide159.xml"/><Relationship Id="rId197" Type="http://schemas.openxmlformats.org/officeDocument/2006/relationships/slide" Target="slides/slide180.xml"/><Relationship Id="rId201" Type="http://schemas.openxmlformats.org/officeDocument/2006/relationships/slide" Target="slides/slide184.xml"/><Relationship Id="rId222" Type="http://schemas.openxmlformats.org/officeDocument/2006/relationships/slide" Target="slides/slide205.xml"/><Relationship Id="rId243" Type="http://schemas.openxmlformats.org/officeDocument/2006/relationships/slide" Target="slides/slide226.xml"/><Relationship Id="rId264" Type="http://schemas.openxmlformats.org/officeDocument/2006/relationships/slide" Target="slides/slide247.xml"/><Relationship Id="rId285" Type="http://schemas.openxmlformats.org/officeDocument/2006/relationships/slide" Target="slides/slide268.xml"/><Relationship Id="rId17" Type="http://schemas.openxmlformats.org/officeDocument/2006/relationships/slideMaster" Target="slideMasters/slideMaster17.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24" Type="http://schemas.openxmlformats.org/officeDocument/2006/relationships/slide" Target="slides/slide107.xml"/><Relationship Id="rId310" Type="http://schemas.openxmlformats.org/officeDocument/2006/relationships/slide" Target="slides/slide293.xml"/><Relationship Id="rId70" Type="http://schemas.openxmlformats.org/officeDocument/2006/relationships/slide" Target="slides/slide53.xml"/><Relationship Id="rId91" Type="http://schemas.openxmlformats.org/officeDocument/2006/relationships/slide" Target="slides/slide74.xml"/><Relationship Id="rId145" Type="http://schemas.openxmlformats.org/officeDocument/2006/relationships/slide" Target="slides/slide128.xml"/><Relationship Id="rId166" Type="http://schemas.openxmlformats.org/officeDocument/2006/relationships/slide" Target="slides/slide149.xml"/><Relationship Id="rId187" Type="http://schemas.openxmlformats.org/officeDocument/2006/relationships/slide" Target="slides/slide170.xml"/><Relationship Id="rId1" Type="http://schemas.openxmlformats.org/officeDocument/2006/relationships/slideMaster" Target="slideMasters/slideMaster1.xml"/><Relationship Id="rId212" Type="http://schemas.openxmlformats.org/officeDocument/2006/relationships/slide" Target="slides/slide195.xml"/><Relationship Id="rId233" Type="http://schemas.openxmlformats.org/officeDocument/2006/relationships/slide" Target="slides/slide216.xml"/><Relationship Id="rId254" Type="http://schemas.openxmlformats.org/officeDocument/2006/relationships/slide" Target="slides/slide237.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275" Type="http://schemas.openxmlformats.org/officeDocument/2006/relationships/slide" Target="slides/slide258.xml"/><Relationship Id="rId296" Type="http://schemas.openxmlformats.org/officeDocument/2006/relationships/slide" Target="slides/slide279.xml"/><Relationship Id="rId300" Type="http://schemas.openxmlformats.org/officeDocument/2006/relationships/slide" Target="slides/slide283.xml"/><Relationship Id="rId60" Type="http://schemas.openxmlformats.org/officeDocument/2006/relationships/slide" Target="slides/slide43.xml"/><Relationship Id="rId81" Type="http://schemas.openxmlformats.org/officeDocument/2006/relationships/slide" Target="slides/slide64.xml"/><Relationship Id="rId135" Type="http://schemas.openxmlformats.org/officeDocument/2006/relationships/slide" Target="slides/slide118.xml"/><Relationship Id="rId156" Type="http://schemas.openxmlformats.org/officeDocument/2006/relationships/slide" Target="slides/slide139.xml"/><Relationship Id="rId177" Type="http://schemas.openxmlformats.org/officeDocument/2006/relationships/slide" Target="slides/slide160.xml"/><Relationship Id="rId198" Type="http://schemas.openxmlformats.org/officeDocument/2006/relationships/slide" Target="slides/slide181.xml"/><Relationship Id="rId202" Type="http://schemas.openxmlformats.org/officeDocument/2006/relationships/slide" Target="slides/slide185.xml"/><Relationship Id="rId223" Type="http://schemas.openxmlformats.org/officeDocument/2006/relationships/slide" Target="slides/slide206.xml"/><Relationship Id="rId244" Type="http://schemas.openxmlformats.org/officeDocument/2006/relationships/slide" Target="slides/slide227.xml"/><Relationship Id="rId18" Type="http://schemas.openxmlformats.org/officeDocument/2006/relationships/slide" Target="slides/slide1.xml"/><Relationship Id="rId39" Type="http://schemas.openxmlformats.org/officeDocument/2006/relationships/slide" Target="slides/slide22.xml"/><Relationship Id="rId265" Type="http://schemas.openxmlformats.org/officeDocument/2006/relationships/slide" Target="slides/slide248.xml"/><Relationship Id="rId286" Type="http://schemas.openxmlformats.org/officeDocument/2006/relationships/slide" Target="slides/slide269.xml"/><Relationship Id="rId50" Type="http://schemas.openxmlformats.org/officeDocument/2006/relationships/slide" Target="slides/slide33.xml"/><Relationship Id="rId104" Type="http://schemas.openxmlformats.org/officeDocument/2006/relationships/slide" Target="slides/slide87.xml"/><Relationship Id="rId125" Type="http://schemas.openxmlformats.org/officeDocument/2006/relationships/slide" Target="slides/slide108.xml"/><Relationship Id="rId146" Type="http://schemas.openxmlformats.org/officeDocument/2006/relationships/slide" Target="slides/slide129.xml"/><Relationship Id="rId167" Type="http://schemas.openxmlformats.org/officeDocument/2006/relationships/slide" Target="slides/slide150.xml"/><Relationship Id="rId188" Type="http://schemas.openxmlformats.org/officeDocument/2006/relationships/slide" Target="slides/slide171.xml"/><Relationship Id="rId311" Type="http://schemas.openxmlformats.org/officeDocument/2006/relationships/slide" Target="slides/slide294.xml"/><Relationship Id="rId71" Type="http://schemas.openxmlformats.org/officeDocument/2006/relationships/slide" Target="slides/slide54.xml"/><Relationship Id="rId92" Type="http://schemas.openxmlformats.org/officeDocument/2006/relationships/slide" Target="slides/slide75.xml"/><Relationship Id="rId213" Type="http://schemas.openxmlformats.org/officeDocument/2006/relationships/slide" Target="slides/slide196.xml"/><Relationship Id="rId234" Type="http://schemas.openxmlformats.org/officeDocument/2006/relationships/slide" Target="slides/slide217.xml"/><Relationship Id="rId2" Type="http://schemas.openxmlformats.org/officeDocument/2006/relationships/slideMaster" Target="slideMasters/slideMaster2.xml"/><Relationship Id="rId29" Type="http://schemas.openxmlformats.org/officeDocument/2006/relationships/slide" Target="slides/slide12.xml"/><Relationship Id="rId255" Type="http://schemas.openxmlformats.org/officeDocument/2006/relationships/slide" Target="slides/slide238.xml"/><Relationship Id="rId276" Type="http://schemas.openxmlformats.org/officeDocument/2006/relationships/slide" Target="slides/slide259.xml"/><Relationship Id="rId297" Type="http://schemas.openxmlformats.org/officeDocument/2006/relationships/slide" Target="slides/slide280.xml"/><Relationship Id="rId40" Type="http://schemas.openxmlformats.org/officeDocument/2006/relationships/slide" Target="slides/slide23.xml"/><Relationship Id="rId115" Type="http://schemas.openxmlformats.org/officeDocument/2006/relationships/slide" Target="slides/slide98.xml"/><Relationship Id="rId136" Type="http://schemas.openxmlformats.org/officeDocument/2006/relationships/slide" Target="slides/slide119.xml"/><Relationship Id="rId157" Type="http://schemas.openxmlformats.org/officeDocument/2006/relationships/slide" Target="slides/slide140.xml"/><Relationship Id="rId178" Type="http://schemas.openxmlformats.org/officeDocument/2006/relationships/slide" Target="slides/slide161.xml"/><Relationship Id="rId301" Type="http://schemas.openxmlformats.org/officeDocument/2006/relationships/slide" Target="slides/slide284.xml"/><Relationship Id="rId61" Type="http://schemas.openxmlformats.org/officeDocument/2006/relationships/slide" Target="slides/slide44.xml"/><Relationship Id="rId82" Type="http://schemas.openxmlformats.org/officeDocument/2006/relationships/slide" Target="slides/slide65.xml"/><Relationship Id="rId199" Type="http://schemas.openxmlformats.org/officeDocument/2006/relationships/slide" Target="slides/slide182.xml"/><Relationship Id="rId203" Type="http://schemas.openxmlformats.org/officeDocument/2006/relationships/slide" Target="slides/slide186.xml"/></Relationships>
</file>

<file path=ppt/_rels/viewProps.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8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9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9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3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79.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00.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16.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hdr" sz="quarter"/>
          </p:nvPr>
        </p:nvSpPr>
        <p:spPr bwMode="auto">
          <a:xfrm>
            <a:off x="1" y="1"/>
            <a:ext cx="3038145" cy="46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77" tIns="46138" rIns="92277" bIns="46138" numCol="1" anchor="t" anchorCtr="0" compatLnSpc="1">
            <a:prstTxWarp prst="textNoShape">
              <a:avLst/>
            </a:prstTxWarp>
          </a:bodyPr>
          <a:lstStyle>
            <a:lvl1pPr defTabSz="922571">
              <a:defRPr sz="1300"/>
            </a:lvl1pPr>
          </a:lstStyle>
          <a:p>
            <a:pPr>
              <a:defRPr/>
            </a:pPr>
            <a:endParaRPr lang="en-US"/>
          </a:p>
        </p:txBody>
      </p:sp>
      <p:sp>
        <p:nvSpPr>
          <p:cNvPr id="166915" name="Rectangle 3"/>
          <p:cNvSpPr>
            <a:spLocks noGrp="1" noChangeArrowheads="1"/>
          </p:cNvSpPr>
          <p:nvPr>
            <p:ph type="dt" sz="quarter" idx="1"/>
          </p:nvPr>
        </p:nvSpPr>
        <p:spPr bwMode="auto">
          <a:xfrm>
            <a:off x="3972258" y="1"/>
            <a:ext cx="3038144" cy="46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77" tIns="46138" rIns="92277" bIns="46138" numCol="1" anchor="t" anchorCtr="0" compatLnSpc="1">
            <a:prstTxWarp prst="textNoShape">
              <a:avLst/>
            </a:prstTxWarp>
          </a:bodyPr>
          <a:lstStyle>
            <a:lvl1pPr algn="r" defTabSz="922571">
              <a:defRPr sz="1300"/>
            </a:lvl1pPr>
          </a:lstStyle>
          <a:p>
            <a:pPr>
              <a:defRPr/>
            </a:pPr>
            <a:endParaRPr lang="en-US"/>
          </a:p>
        </p:txBody>
      </p:sp>
      <p:sp>
        <p:nvSpPr>
          <p:cNvPr id="166916" name="Rectangle 4"/>
          <p:cNvSpPr>
            <a:spLocks noGrp="1" noChangeArrowheads="1"/>
          </p:cNvSpPr>
          <p:nvPr>
            <p:ph type="ftr" sz="quarter" idx="2"/>
          </p:nvPr>
        </p:nvSpPr>
        <p:spPr bwMode="auto">
          <a:xfrm>
            <a:off x="1" y="8830658"/>
            <a:ext cx="3038145" cy="465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77" tIns="46138" rIns="92277" bIns="46138" numCol="1" anchor="b" anchorCtr="0" compatLnSpc="1">
            <a:prstTxWarp prst="textNoShape">
              <a:avLst/>
            </a:prstTxWarp>
          </a:bodyPr>
          <a:lstStyle>
            <a:lvl1pPr defTabSz="922571">
              <a:defRPr sz="1300"/>
            </a:lvl1pPr>
          </a:lstStyle>
          <a:p>
            <a:pPr>
              <a:defRPr/>
            </a:pPr>
            <a:endParaRPr lang="en-US"/>
          </a:p>
        </p:txBody>
      </p:sp>
      <p:sp>
        <p:nvSpPr>
          <p:cNvPr id="166917" name="Rectangle 5"/>
          <p:cNvSpPr>
            <a:spLocks noGrp="1" noChangeArrowheads="1"/>
          </p:cNvSpPr>
          <p:nvPr>
            <p:ph type="sldNum" sz="quarter" idx="3"/>
          </p:nvPr>
        </p:nvSpPr>
        <p:spPr bwMode="auto">
          <a:xfrm>
            <a:off x="3972258" y="8830658"/>
            <a:ext cx="3038144" cy="465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77" tIns="46138" rIns="92277" bIns="46138" numCol="1" anchor="b" anchorCtr="0" compatLnSpc="1">
            <a:prstTxWarp prst="textNoShape">
              <a:avLst/>
            </a:prstTxWarp>
          </a:bodyPr>
          <a:lstStyle>
            <a:lvl1pPr algn="r" defTabSz="922571">
              <a:defRPr sz="1300"/>
            </a:lvl1pPr>
          </a:lstStyle>
          <a:p>
            <a:pPr>
              <a:defRPr/>
            </a:pPr>
            <a:fld id="{FE42DE1F-2D08-47FD-8C37-BD8BAE0E10F7}" type="slidenum">
              <a:rPr lang="en-US"/>
              <a:pPr>
                <a:defRPr/>
              </a:pPr>
              <a:t>‹#›</a:t>
            </a:fld>
            <a:endParaRPr lang="en-US"/>
          </a:p>
        </p:txBody>
      </p:sp>
    </p:spTree>
    <p:extLst>
      <p:ext uri="{BB962C8B-B14F-4D97-AF65-F5344CB8AC3E}">
        <p14:creationId xmlns:p14="http://schemas.microsoft.com/office/powerpoint/2010/main" val="1141649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1" y="1"/>
            <a:ext cx="3038145" cy="46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77" tIns="46138" rIns="92277" bIns="46138" numCol="1" anchor="t" anchorCtr="0" compatLnSpc="1">
            <a:prstTxWarp prst="textNoShape">
              <a:avLst/>
            </a:prstTxWarp>
          </a:bodyPr>
          <a:lstStyle>
            <a:lvl1pPr defTabSz="922571">
              <a:defRPr sz="1300"/>
            </a:lvl1pPr>
          </a:lstStyle>
          <a:p>
            <a:pPr>
              <a:defRPr/>
            </a:pPr>
            <a:endParaRPr lang="en-US"/>
          </a:p>
        </p:txBody>
      </p:sp>
      <p:sp>
        <p:nvSpPr>
          <p:cNvPr id="89091" name="Rectangle 3"/>
          <p:cNvSpPr>
            <a:spLocks noGrp="1" noChangeArrowheads="1"/>
          </p:cNvSpPr>
          <p:nvPr>
            <p:ph type="dt" idx="1"/>
          </p:nvPr>
        </p:nvSpPr>
        <p:spPr bwMode="auto">
          <a:xfrm>
            <a:off x="3970734" y="1"/>
            <a:ext cx="3038145" cy="46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77" tIns="46138" rIns="92277" bIns="46138" numCol="1" anchor="t" anchorCtr="0" compatLnSpc="1">
            <a:prstTxWarp prst="textNoShape">
              <a:avLst/>
            </a:prstTxWarp>
          </a:bodyPr>
          <a:lstStyle>
            <a:lvl1pPr algn="r" defTabSz="922571">
              <a:defRPr sz="1300"/>
            </a:lvl1pPr>
          </a:lstStyle>
          <a:p>
            <a:pPr>
              <a:defRPr/>
            </a:pPr>
            <a:endParaRPr lang="en-US"/>
          </a:p>
        </p:txBody>
      </p:sp>
      <p:sp>
        <p:nvSpPr>
          <p:cNvPr id="26214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9093" name="Rectangle 5"/>
          <p:cNvSpPr>
            <a:spLocks noGrp="1" noChangeArrowheads="1"/>
          </p:cNvSpPr>
          <p:nvPr>
            <p:ph type="body" sz="quarter" idx="3"/>
          </p:nvPr>
        </p:nvSpPr>
        <p:spPr bwMode="auto">
          <a:xfrm>
            <a:off x="701346" y="4416099"/>
            <a:ext cx="5607711" cy="4183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77" tIns="46138" rIns="92277" bIns="461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9094" name="Rectangle 6"/>
          <p:cNvSpPr>
            <a:spLocks noGrp="1" noChangeArrowheads="1"/>
          </p:cNvSpPr>
          <p:nvPr>
            <p:ph type="ftr" sz="quarter" idx="4"/>
          </p:nvPr>
        </p:nvSpPr>
        <p:spPr bwMode="auto">
          <a:xfrm>
            <a:off x="1" y="8829122"/>
            <a:ext cx="3038145" cy="46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77" tIns="46138" rIns="92277" bIns="46138" numCol="1" anchor="b" anchorCtr="0" compatLnSpc="1">
            <a:prstTxWarp prst="textNoShape">
              <a:avLst/>
            </a:prstTxWarp>
          </a:bodyPr>
          <a:lstStyle>
            <a:lvl1pPr defTabSz="922571">
              <a:defRPr sz="1300"/>
            </a:lvl1pPr>
          </a:lstStyle>
          <a:p>
            <a:pPr>
              <a:defRPr/>
            </a:pPr>
            <a:endParaRPr lang="en-US"/>
          </a:p>
        </p:txBody>
      </p:sp>
      <p:sp>
        <p:nvSpPr>
          <p:cNvPr id="89095" name="Rectangle 7"/>
          <p:cNvSpPr>
            <a:spLocks noGrp="1" noChangeArrowheads="1"/>
          </p:cNvSpPr>
          <p:nvPr>
            <p:ph type="sldNum" sz="quarter" idx="5"/>
          </p:nvPr>
        </p:nvSpPr>
        <p:spPr bwMode="auto">
          <a:xfrm>
            <a:off x="3970734" y="8829122"/>
            <a:ext cx="3038145" cy="46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77" tIns="46138" rIns="92277" bIns="46138" numCol="1" anchor="b" anchorCtr="0" compatLnSpc="1">
            <a:prstTxWarp prst="textNoShape">
              <a:avLst/>
            </a:prstTxWarp>
          </a:bodyPr>
          <a:lstStyle>
            <a:lvl1pPr algn="r" defTabSz="922571">
              <a:defRPr sz="1300"/>
            </a:lvl1pPr>
          </a:lstStyle>
          <a:p>
            <a:pPr>
              <a:defRPr/>
            </a:pPr>
            <a:fld id="{F2481723-A26B-49B5-839E-9517FE8C99C8}" type="slidenum">
              <a:rPr lang="en-US"/>
              <a:pPr>
                <a:defRPr/>
              </a:pPr>
              <a:t>‹#›</a:t>
            </a:fld>
            <a:endParaRPr lang="en-US"/>
          </a:p>
        </p:txBody>
      </p:sp>
    </p:spTree>
    <p:extLst>
      <p:ext uri="{BB962C8B-B14F-4D97-AF65-F5344CB8AC3E}">
        <p14:creationId xmlns:p14="http://schemas.microsoft.com/office/powerpoint/2010/main" val="7271761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F57227ED-454B-4AB5-ACD4-0022B0207596}" type="slidenum">
              <a:rPr lang="en-US" smtClean="0"/>
              <a:pPr eaLnBrk="1" hangingPunct="1"/>
              <a:t>1</a:t>
            </a:fld>
            <a:endParaRPr lang="en-US" smtClean="0"/>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6955" indent="-291136" eaLnBrk="0" hangingPunct="0">
              <a:defRPr>
                <a:solidFill>
                  <a:schemeClr val="tx1"/>
                </a:solidFill>
                <a:latin typeface="Arial" pitchFamily="34" charset="0"/>
              </a:defRPr>
            </a:lvl2pPr>
            <a:lvl3pPr marL="1164546" indent="-232909" eaLnBrk="0" hangingPunct="0">
              <a:defRPr>
                <a:solidFill>
                  <a:schemeClr val="tx1"/>
                </a:solidFill>
                <a:latin typeface="Arial" pitchFamily="34" charset="0"/>
              </a:defRPr>
            </a:lvl3pPr>
            <a:lvl4pPr marL="1630366" indent="-232909" eaLnBrk="0" hangingPunct="0">
              <a:defRPr>
                <a:solidFill>
                  <a:schemeClr val="tx1"/>
                </a:solidFill>
                <a:latin typeface="Arial" pitchFamily="34" charset="0"/>
              </a:defRPr>
            </a:lvl4pPr>
            <a:lvl5pPr marL="2096184" indent="-232909" eaLnBrk="0" hangingPunct="0">
              <a:defRPr>
                <a:solidFill>
                  <a:schemeClr val="tx1"/>
                </a:solidFill>
                <a:latin typeface="Arial" pitchFamily="34" charset="0"/>
              </a:defRPr>
            </a:lvl5pPr>
            <a:lvl6pPr marL="2562002" indent="-232909" eaLnBrk="0" fontAlgn="base" hangingPunct="0">
              <a:spcBef>
                <a:spcPct val="0"/>
              </a:spcBef>
              <a:spcAft>
                <a:spcPct val="0"/>
              </a:spcAft>
              <a:defRPr>
                <a:solidFill>
                  <a:schemeClr val="tx1"/>
                </a:solidFill>
                <a:latin typeface="Arial" pitchFamily="34" charset="0"/>
              </a:defRPr>
            </a:lvl6pPr>
            <a:lvl7pPr marL="3027820" indent="-232909" eaLnBrk="0" fontAlgn="base" hangingPunct="0">
              <a:spcBef>
                <a:spcPct val="0"/>
              </a:spcBef>
              <a:spcAft>
                <a:spcPct val="0"/>
              </a:spcAft>
              <a:defRPr>
                <a:solidFill>
                  <a:schemeClr val="tx1"/>
                </a:solidFill>
                <a:latin typeface="Arial" pitchFamily="34" charset="0"/>
              </a:defRPr>
            </a:lvl7pPr>
            <a:lvl8pPr marL="3493639" indent="-232909" eaLnBrk="0" fontAlgn="base" hangingPunct="0">
              <a:spcBef>
                <a:spcPct val="0"/>
              </a:spcBef>
              <a:spcAft>
                <a:spcPct val="0"/>
              </a:spcAft>
              <a:defRPr>
                <a:solidFill>
                  <a:schemeClr val="tx1"/>
                </a:solidFill>
                <a:latin typeface="Arial" pitchFamily="34" charset="0"/>
              </a:defRPr>
            </a:lvl8pPr>
            <a:lvl9pPr marL="3959457" indent="-232909" eaLnBrk="0" fontAlgn="base" hangingPunct="0">
              <a:spcBef>
                <a:spcPct val="0"/>
              </a:spcBef>
              <a:spcAft>
                <a:spcPct val="0"/>
              </a:spcAft>
              <a:defRPr>
                <a:solidFill>
                  <a:schemeClr val="tx1"/>
                </a:solidFill>
                <a:latin typeface="Arial" pitchFamily="34" charset="0"/>
              </a:defRPr>
            </a:lvl9pPr>
          </a:lstStyle>
          <a:p>
            <a:pPr eaLnBrk="1" hangingPunct="1"/>
            <a:fld id="{822CADD3-6575-4DED-B10C-A2C57D3D19F9}" type="slidenum">
              <a:rPr lang="en-US">
                <a:solidFill>
                  <a:prstClr val="black"/>
                </a:solidFill>
              </a:rPr>
              <a:pPr eaLnBrk="1" hangingPunct="1"/>
              <a:t>21</a:t>
            </a:fld>
            <a:endParaRPr lang="en-US">
              <a:solidFill>
                <a:prstClr val="black"/>
              </a:solidFill>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LD50 and LC50 are laboratory experiments that measure the dose it takes to kill 50 percent of the test animals. </a:t>
            </a:r>
          </a:p>
          <a:p>
            <a:pPr eaLnBrk="1" hangingPunct="1"/>
            <a:r>
              <a:rPr lang="en-US" smtClean="0">
                <a:latin typeface="Arial" pitchFamily="34" charset="0"/>
              </a:rPr>
              <a:t>For example purposes, let’s say we have three populations of laboratory rats.  Through oral exposure, we feed 100 rats each a particular dose of the toxicant and we have three different groups.  One group gets 100 mg/kg, another 10 mg/kg and the last group 1 mg/kg.  After 24 hours the test rats are evaluated for any negative effect and the dead rats are counted. The group of rats that has 50% of its group living and 50% dead was fed the lethal dose 50.  So this dose, 10mg/kg in this example, is the LD50 for that chemical.</a:t>
            </a:r>
          </a:p>
          <a:p>
            <a:pPr eaLnBrk="1" hangingPunct="1"/>
            <a:r>
              <a:rPr lang="en-US" smtClean="0">
                <a:latin typeface="Arial" pitchFamily="34" charset="0"/>
              </a:rPr>
              <a:t>These studies are performed for skin and oral exposures and stated in LD50, lethal dose 50.  Inhalation is measured by putting a concentration in the air or water, so the measure is the LC50 or lethal concentration for 50% of the test animals.</a:t>
            </a:r>
          </a:p>
          <a:p>
            <a:pPr eaLnBrk="1" hangingPunct="1"/>
            <a:r>
              <a:rPr lang="en-US" smtClean="0">
                <a:latin typeface="Arial" pitchFamily="34" charset="0"/>
              </a:rPr>
              <a:t>Eye toxicity studies are done as well. </a:t>
            </a:r>
          </a:p>
          <a:p>
            <a:pPr eaLnBrk="1" hangingPunct="1"/>
            <a:endParaRPr lang="en-US" smtClean="0">
              <a:latin typeface="Arial" pitchFamily="34" charset="0"/>
            </a:endParaRPr>
          </a:p>
          <a:p>
            <a:pPr eaLnBrk="1" hangingPunct="1"/>
            <a:r>
              <a:rPr lang="en-US" smtClean="0">
                <a:latin typeface="Arial" pitchFamily="34" charset="0"/>
              </a:rPr>
              <a:t>So the scientists actually have a number for known dose for the LD50.  The lower the LD50 value the more toxic the product.  You don’t find the LD50 on the label, but EPA sets the signal word based on LD50 values.</a:t>
            </a: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D2E4EC87-F379-4328-8109-698B4237C348}" type="slidenum">
              <a:rPr lang="en-US" smtClean="0"/>
              <a:pPr eaLnBrk="1" hangingPunct="1"/>
              <a:t>154</a:t>
            </a:fld>
            <a:endParaRPr lang="en-US" smtClean="0"/>
          </a:p>
        </p:txBody>
      </p:sp>
      <p:sp>
        <p:nvSpPr>
          <p:cNvPr id="365571" name="Rectangle 2"/>
          <p:cNvSpPr>
            <a:spLocks noGrp="1" noRot="1" noChangeAspect="1" noChangeArrowheads="1" noTextEdit="1"/>
          </p:cNvSpPr>
          <p:nvPr>
            <p:ph type="sldImg"/>
          </p:nvPr>
        </p:nvSpPr>
        <p:spPr>
          <a:ln/>
        </p:spPr>
      </p:sp>
      <p:sp>
        <p:nvSpPr>
          <p:cNvPr id="3655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269B4467-66EA-4C84-8481-EDAF463D4DD6}" type="slidenum">
              <a:rPr lang="en-US" smtClean="0"/>
              <a:pPr eaLnBrk="1" hangingPunct="1"/>
              <a:t>155</a:t>
            </a:fld>
            <a:endParaRPr lang="en-US" smtClean="0"/>
          </a:p>
        </p:txBody>
      </p:sp>
      <p:sp>
        <p:nvSpPr>
          <p:cNvPr id="366595" name="Rectangle 2"/>
          <p:cNvSpPr>
            <a:spLocks noGrp="1" noRot="1" noChangeAspect="1" noChangeArrowheads="1" noTextEdit="1"/>
          </p:cNvSpPr>
          <p:nvPr>
            <p:ph type="sldImg"/>
          </p:nvPr>
        </p:nvSpPr>
        <p:spPr>
          <a:ln/>
        </p:spPr>
      </p:sp>
      <p:sp>
        <p:nvSpPr>
          <p:cNvPr id="3665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6EC26D00-55ED-4832-BF3A-60FE0890AD9A}" type="slidenum">
              <a:rPr lang="en-US" smtClean="0"/>
              <a:pPr eaLnBrk="1" hangingPunct="1"/>
              <a:t>156</a:t>
            </a:fld>
            <a:endParaRPr lang="en-US" smtClean="0"/>
          </a:p>
        </p:txBody>
      </p:sp>
      <p:sp>
        <p:nvSpPr>
          <p:cNvPr id="367619" name="Rectangle 2"/>
          <p:cNvSpPr>
            <a:spLocks noGrp="1" noRot="1" noChangeAspect="1" noChangeArrowheads="1" noTextEdit="1"/>
          </p:cNvSpPr>
          <p:nvPr>
            <p:ph type="sldImg"/>
          </p:nvPr>
        </p:nvSpPr>
        <p:spPr>
          <a:ln/>
        </p:spPr>
      </p:sp>
      <p:sp>
        <p:nvSpPr>
          <p:cNvPr id="3676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52D40C0C-E297-4AF7-9021-1022370BD525}" type="slidenum">
              <a:rPr lang="en-US" smtClean="0"/>
              <a:pPr eaLnBrk="1" hangingPunct="1"/>
              <a:t>157</a:t>
            </a:fld>
            <a:endParaRPr lang="en-US" smtClean="0"/>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6C60BB5E-3EDD-478F-B667-37CE208136F3}" type="slidenum">
              <a:rPr lang="en-US" smtClean="0"/>
              <a:pPr eaLnBrk="1" hangingPunct="1"/>
              <a:t>158</a:t>
            </a:fld>
            <a:endParaRPr lang="en-US" smtClean="0"/>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F4A746C6-1AA9-4F81-9B6F-5BEF1ADED7ED}" type="slidenum">
              <a:rPr lang="en-US" smtClean="0"/>
              <a:pPr eaLnBrk="1" hangingPunct="1"/>
              <a:t>159</a:t>
            </a:fld>
            <a:endParaRPr lang="en-US" smtClean="0"/>
          </a:p>
        </p:txBody>
      </p:sp>
      <p:sp>
        <p:nvSpPr>
          <p:cNvPr id="370691" name="Rectangle 2"/>
          <p:cNvSpPr>
            <a:spLocks noGrp="1" noRot="1" noChangeAspect="1" noChangeArrowheads="1" noTextEdit="1"/>
          </p:cNvSpPr>
          <p:nvPr>
            <p:ph type="sldImg"/>
          </p:nvPr>
        </p:nvSpPr>
        <p:spPr>
          <a:ln/>
        </p:spPr>
      </p:sp>
      <p:sp>
        <p:nvSpPr>
          <p:cNvPr id="3706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0F97ABAD-EBC8-4809-8C49-43B48AB479AE}" type="slidenum">
              <a:rPr lang="en-US" smtClean="0"/>
              <a:pPr eaLnBrk="1" hangingPunct="1"/>
              <a:t>160</a:t>
            </a:fld>
            <a:endParaRPr lang="en-US" smtClean="0"/>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26A9314D-D142-47DB-A5FF-A2A5E159184A}" type="slidenum">
              <a:rPr lang="en-US" smtClean="0"/>
              <a:pPr eaLnBrk="1" hangingPunct="1"/>
              <a:t>161</a:t>
            </a:fld>
            <a:endParaRPr lang="en-US" smtClean="0"/>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5E571C79-37E6-4C3F-BB0D-57C0CCDE1A15}" type="slidenum">
              <a:rPr lang="en-US" smtClean="0"/>
              <a:pPr eaLnBrk="1" hangingPunct="1"/>
              <a:t>162</a:t>
            </a:fld>
            <a:endParaRPr lang="en-US" smtClean="0"/>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4C54D9D6-FAA8-437F-82F2-37C4785AF360}" type="slidenum">
              <a:rPr lang="en-US" smtClean="0"/>
              <a:pPr eaLnBrk="1" hangingPunct="1"/>
              <a:t>163</a:t>
            </a:fld>
            <a:endParaRPr lang="en-US" smtClean="0"/>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6955" indent="-291136" eaLnBrk="0" hangingPunct="0">
              <a:defRPr>
                <a:solidFill>
                  <a:schemeClr val="tx1"/>
                </a:solidFill>
                <a:latin typeface="Arial" pitchFamily="34" charset="0"/>
              </a:defRPr>
            </a:lvl2pPr>
            <a:lvl3pPr marL="1164546" indent="-232909" eaLnBrk="0" hangingPunct="0">
              <a:defRPr>
                <a:solidFill>
                  <a:schemeClr val="tx1"/>
                </a:solidFill>
                <a:latin typeface="Arial" pitchFamily="34" charset="0"/>
              </a:defRPr>
            </a:lvl3pPr>
            <a:lvl4pPr marL="1630366" indent="-232909" eaLnBrk="0" hangingPunct="0">
              <a:defRPr>
                <a:solidFill>
                  <a:schemeClr val="tx1"/>
                </a:solidFill>
                <a:latin typeface="Arial" pitchFamily="34" charset="0"/>
              </a:defRPr>
            </a:lvl4pPr>
            <a:lvl5pPr marL="2096184" indent="-232909" eaLnBrk="0" hangingPunct="0">
              <a:defRPr>
                <a:solidFill>
                  <a:schemeClr val="tx1"/>
                </a:solidFill>
                <a:latin typeface="Arial" pitchFamily="34" charset="0"/>
              </a:defRPr>
            </a:lvl5pPr>
            <a:lvl6pPr marL="2562002" indent="-232909" eaLnBrk="0" fontAlgn="base" hangingPunct="0">
              <a:spcBef>
                <a:spcPct val="0"/>
              </a:spcBef>
              <a:spcAft>
                <a:spcPct val="0"/>
              </a:spcAft>
              <a:defRPr>
                <a:solidFill>
                  <a:schemeClr val="tx1"/>
                </a:solidFill>
                <a:latin typeface="Arial" pitchFamily="34" charset="0"/>
              </a:defRPr>
            </a:lvl6pPr>
            <a:lvl7pPr marL="3027820" indent="-232909" eaLnBrk="0" fontAlgn="base" hangingPunct="0">
              <a:spcBef>
                <a:spcPct val="0"/>
              </a:spcBef>
              <a:spcAft>
                <a:spcPct val="0"/>
              </a:spcAft>
              <a:defRPr>
                <a:solidFill>
                  <a:schemeClr val="tx1"/>
                </a:solidFill>
                <a:latin typeface="Arial" pitchFamily="34" charset="0"/>
              </a:defRPr>
            </a:lvl7pPr>
            <a:lvl8pPr marL="3493639" indent="-232909" eaLnBrk="0" fontAlgn="base" hangingPunct="0">
              <a:spcBef>
                <a:spcPct val="0"/>
              </a:spcBef>
              <a:spcAft>
                <a:spcPct val="0"/>
              </a:spcAft>
              <a:defRPr>
                <a:solidFill>
                  <a:schemeClr val="tx1"/>
                </a:solidFill>
                <a:latin typeface="Arial" pitchFamily="34" charset="0"/>
              </a:defRPr>
            </a:lvl8pPr>
            <a:lvl9pPr marL="3959457" indent="-232909" eaLnBrk="0" fontAlgn="base" hangingPunct="0">
              <a:spcBef>
                <a:spcPct val="0"/>
              </a:spcBef>
              <a:spcAft>
                <a:spcPct val="0"/>
              </a:spcAft>
              <a:defRPr>
                <a:solidFill>
                  <a:schemeClr val="tx1"/>
                </a:solidFill>
                <a:latin typeface="Arial" pitchFamily="34" charset="0"/>
              </a:defRPr>
            </a:lvl9pPr>
          </a:lstStyle>
          <a:p>
            <a:pPr eaLnBrk="1" hangingPunct="1"/>
            <a:fld id="{EAA65EF1-CBD3-4851-A887-3B189F3BD48B}" type="slidenum">
              <a:rPr lang="en-US">
                <a:solidFill>
                  <a:prstClr val="black"/>
                </a:solidFill>
              </a:rPr>
              <a:pPr eaLnBrk="1" hangingPunct="1"/>
              <a:t>22</a:t>
            </a:fld>
            <a:endParaRPr lang="en-US">
              <a:solidFill>
                <a:prstClr val="black"/>
              </a:solidFill>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LD50s are not always the best measure to use when discussing toxicity since they don’t give you all  the information about a pesticide’s hazard.  They tell you what amount of the chemical causes death, but not about other less serious acute effects.  Because the LD</a:t>
            </a:r>
            <a:r>
              <a:rPr lang="en-US" baseline="-25000" dirty="0" smtClean="0">
                <a:latin typeface="Arial" pitchFamily="34" charset="0"/>
              </a:rPr>
              <a:t>50</a:t>
            </a:r>
            <a:r>
              <a:rPr lang="en-US" dirty="0" smtClean="0">
                <a:latin typeface="Arial" pitchFamily="34" charset="0"/>
              </a:rPr>
              <a:t> studies are conducted on laboratory animals, such as mice and rabbits, the numbers cannot be applied directly to humans.  Some products like </a:t>
            </a:r>
            <a:r>
              <a:rPr lang="en-US" dirty="0" err="1" smtClean="0">
                <a:latin typeface="Arial" pitchFamily="34" charset="0"/>
              </a:rPr>
              <a:t>paraquat</a:t>
            </a:r>
            <a:r>
              <a:rPr lang="en-US" dirty="0" smtClean="0">
                <a:latin typeface="Arial" pitchFamily="34" charset="0"/>
              </a:rPr>
              <a:t>, a Danger-Poison herbicide, are actually more toxic to humans.</a:t>
            </a:r>
          </a:p>
          <a:p>
            <a:pPr eaLnBrk="1" hangingPunct="1"/>
            <a:endParaRPr lang="en-US" dirty="0" smtClean="0">
              <a:latin typeface="Arial" pitchFamily="34" charset="0"/>
            </a:endParaRPr>
          </a:p>
          <a:p>
            <a:pPr eaLnBrk="1" hangingPunct="1"/>
            <a:r>
              <a:rPr lang="en-US" dirty="0" smtClean="0">
                <a:latin typeface="Arial" pitchFamily="34" charset="0"/>
              </a:rPr>
              <a:t>LD50s also only account for a single exposure. </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0B12626B-73F1-4233-91A7-9FA670E0C91B}" type="slidenum">
              <a:rPr lang="en-US" smtClean="0"/>
              <a:pPr eaLnBrk="1" hangingPunct="1"/>
              <a:t>164</a:t>
            </a:fld>
            <a:endParaRPr lang="en-US" smtClean="0"/>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30916F8A-B3C5-4A0E-842D-AEDB97566E3D}" type="slidenum">
              <a:rPr lang="en-US" smtClean="0"/>
              <a:pPr eaLnBrk="1" hangingPunct="1"/>
              <a:t>165</a:t>
            </a:fld>
            <a:endParaRPr lang="en-US" smtClean="0"/>
          </a:p>
        </p:txBody>
      </p:sp>
      <p:sp>
        <p:nvSpPr>
          <p:cNvPr id="376835" name="Rectangle 2"/>
          <p:cNvSpPr>
            <a:spLocks noGrp="1" noRot="1" noChangeAspect="1" noChangeArrowheads="1" noTextEdit="1"/>
          </p:cNvSpPr>
          <p:nvPr>
            <p:ph type="sldImg"/>
          </p:nvPr>
        </p:nvSpPr>
        <p:spPr>
          <a:ln/>
        </p:spPr>
      </p:sp>
      <p:sp>
        <p:nvSpPr>
          <p:cNvPr id="3768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1650FCE6-C3FE-4B7B-86C4-D4FACA99994F}" type="slidenum">
              <a:rPr lang="en-US" smtClean="0"/>
              <a:pPr eaLnBrk="1" hangingPunct="1"/>
              <a:t>166</a:t>
            </a:fld>
            <a:endParaRPr lang="en-US" smtClean="0"/>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00530907-0C83-4ACD-B0CB-336AF365076E}" type="slidenum">
              <a:rPr lang="en-US" smtClean="0"/>
              <a:pPr eaLnBrk="1" hangingPunct="1"/>
              <a:t>167</a:t>
            </a:fld>
            <a:endParaRPr lang="en-US" smtClean="0"/>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B60AF120-2C06-44B1-B897-FDF6E08BEF1D}" type="slidenum">
              <a:rPr lang="en-US" smtClean="0"/>
              <a:pPr eaLnBrk="1" hangingPunct="1"/>
              <a:t>168</a:t>
            </a:fld>
            <a:endParaRPr lang="en-US" smtClean="0"/>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AC02C8A3-BBF6-4201-AE27-3ADF83CDE977}" type="slidenum">
              <a:rPr lang="en-US" smtClean="0"/>
              <a:pPr eaLnBrk="1" hangingPunct="1"/>
              <a:t>169</a:t>
            </a:fld>
            <a:endParaRPr lang="en-US" smtClean="0"/>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90099B66-FC6A-48C2-B054-6BDF7918717D}" type="slidenum">
              <a:rPr lang="en-US" smtClean="0"/>
              <a:pPr eaLnBrk="1" hangingPunct="1"/>
              <a:t>170</a:t>
            </a:fld>
            <a:endParaRPr lang="en-US" smtClean="0"/>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241EB84B-D8F0-4E78-B152-0FC7233FA8D3}" type="slidenum">
              <a:rPr lang="en-US" smtClean="0"/>
              <a:pPr eaLnBrk="1" hangingPunct="1"/>
              <a:t>171</a:t>
            </a:fld>
            <a:endParaRPr lang="en-US" smtClean="0"/>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1BE1439E-1F73-4D18-A011-CBE5C2F1465B}" type="slidenum">
              <a:rPr lang="en-US" smtClean="0"/>
              <a:pPr eaLnBrk="1" hangingPunct="1"/>
              <a:t>172</a:t>
            </a:fld>
            <a:endParaRPr lang="en-US" smtClean="0"/>
          </a:p>
        </p:txBody>
      </p:sp>
      <p:sp>
        <p:nvSpPr>
          <p:cNvPr id="384003" name="Rectangle 2"/>
          <p:cNvSpPr>
            <a:spLocks noGrp="1" noRot="1" noChangeAspect="1" noChangeArrowheads="1" noTextEdit="1"/>
          </p:cNvSpPr>
          <p:nvPr>
            <p:ph type="sldImg"/>
          </p:nvPr>
        </p:nvSpPr>
        <p:spPr>
          <a:ln/>
        </p:spPr>
      </p:sp>
      <p:sp>
        <p:nvSpPr>
          <p:cNvPr id="3840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A9E93FA5-2BA9-4580-8384-2810279F2CD7}" type="slidenum">
              <a:rPr lang="en-US" smtClean="0"/>
              <a:pPr eaLnBrk="1" hangingPunct="1"/>
              <a:t>173</a:t>
            </a:fld>
            <a:endParaRPr lang="en-US" smtClean="0"/>
          </a:p>
        </p:txBody>
      </p:sp>
      <p:sp>
        <p:nvSpPr>
          <p:cNvPr id="385027" name="Rectangle 2"/>
          <p:cNvSpPr>
            <a:spLocks noGrp="1" noRot="1" noChangeAspect="1" noChangeArrowheads="1" noTextEdit="1"/>
          </p:cNvSpPr>
          <p:nvPr>
            <p:ph type="sldImg"/>
          </p:nvPr>
        </p:nvSpPr>
        <p:spPr>
          <a:ln/>
        </p:spPr>
      </p:sp>
      <p:sp>
        <p:nvSpPr>
          <p:cNvPr id="3850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defTabSz="904743">
              <a:defRPr sz="2400">
                <a:solidFill>
                  <a:schemeClr val="tx1"/>
                </a:solidFill>
                <a:latin typeface="Times New Roman" pitchFamily="18" charset="0"/>
              </a:defRPr>
            </a:lvl1pPr>
            <a:lvl2pPr marL="742841" indent="-285708" defTabSz="904743">
              <a:defRPr sz="2400">
                <a:solidFill>
                  <a:schemeClr val="tx1"/>
                </a:solidFill>
                <a:latin typeface="Times New Roman" pitchFamily="18" charset="0"/>
              </a:defRPr>
            </a:lvl2pPr>
            <a:lvl3pPr marL="1142833" indent="-228567" defTabSz="904743">
              <a:defRPr sz="2400">
                <a:solidFill>
                  <a:schemeClr val="tx1"/>
                </a:solidFill>
                <a:latin typeface="Times New Roman" pitchFamily="18" charset="0"/>
              </a:defRPr>
            </a:lvl3pPr>
            <a:lvl4pPr marL="1599965" indent="-228567" defTabSz="904743">
              <a:defRPr sz="2400">
                <a:solidFill>
                  <a:schemeClr val="tx1"/>
                </a:solidFill>
                <a:latin typeface="Times New Roman" pitchFamily="18" charset="0"/>
              </a:defRPr>
            </a:lvl4pPr>
            <a:lvl5pPr marL="2057099" indent="-228567" defTabSz="904743">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33F1B4CE-1975-49D7-85DF-F80E2E4F6D49}" type="slidenum">
              <a:rPr lang="en-US" sz="1100"/>
              <a:pPr/>
              <a:t>23</a:t>
            </a:fld>
            <a:endParaRPr lang="en-US" sz="1100"/>
          </a:p>
        </p:txBody>
      </p:sp>
      <p:sp>
        <p:nvSpPr>
          <p:cNvPr id="177155" name="Rectangle 2"/>
          <p:cNvSpPr>
            <a:spLocks noGrp="1" noRot="1" noChangeAspect="1" noChangeArrowheads="1" noTextEdit="1"/>
          </p:cNvSpPr>
          <p:nvPr>
            <p:ph type="sldImg"/>
          </p:nvPr>
        </p:nvSpPr>
        <p:spPr>
          <a:xfrm>
            <a:off x="1171575" y="685800"/>
            <a:ext cx="4673600" cy="3505200"/>
          </a:xfrm>
          <a:ln/>
        </p:spPr>
      </p:sp>
      <p:sp>
        <p:nvSpPr>
          <p:cNvPr id="17715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4762360F-2DD4-4823-86FE-21838D83D889}" type="slidenum">
              <a:rPr lang="en-US" smtClean="0"/>
              <a:pPr eaLnBrk="1" hangingPunct="1"/>
              <a:t>174</a:t>
            </a:fld>
            <a:endParaRPr lang="en-US" smtClean="0"/>
          </a:p>
        </p:txBody>
      </p:sp>
      <p:sp>
        <p:nvSpPr>
          <p:cNvPr id="386051" name="Rectangle 2"/>
          <p:cNvSpPr>
            <a:spLocks noGrp="1" noRot="1" noChangeAspect="1" noChangeArrowheads="1" noTextEdit="1"/>
          </p:cNvSpPr>
          <p:nvPr>
            <p:ph type="sldImg"/>
          </p:nvPr>
        </p:nvSpPr>
        <p:spPr>
          <a:ln/>
        </p:spPr>
      </p:sp>
      <p:sp>
        <p:nvSpPr>
          <p:cNvPr id="3860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DCE4F076-D90B-4C90-AF9E-CBB8CC5C6F95}" type="slidenum">
              <a:rPr lang="en-US" smtClean="0"/>
              <a:pPr eaLnBrk="1" hangingPunct="1"/>
              <a:t>175</a:t>
            </a:fld>
            <a:endParaRPr lang="en-US" smtClean="0"/>
          </a:p>
        </p:txBody>
      </p:sp>
      <p:sp>
        <p:nvSpPr>
          <p:cNvPr id="387075" name="Rectangle 2"/>
          <p:cNvSpPr>
            <a:spLocks noGrp="1" noRot="1" noChangeAspect="1" noChangeArrowheads="1" noTextEdit="1"/>
          </p:cNvSpPr>
          <p:nvPr>
            <p:ph type="sldImg"/>
          </p:nvPr>
        </p:nvSpPr>
        <p:spPr>
          <a:ln/>
        </p:spPr>
      </p:sp>
      <p:sp>
        <p:nvSpPr>
          <p:cNvPr id="3870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CD5C0B8A-2AD8-4F8C-8CA2-DD7E2CC9D3B1}" type="slidenum">
              <a:rPr lang="en-US" smtClean="0"/>
              <a:pPr eaLnBrk="1" hangingPunct="1"/>
              <a:t>176</a:t>
            </a:fld>
            <a:endParaRPr lang="en-US" smtClean="0"/>
          </a:p>
        </p:txBody>
      </p:sp>
      <p:sp>
        <p:nvSpPr>
          <p:cNvPr id="388099" name="Rectangle 2"/>
          <p:cNvSpPr>
            <a:spLocks noGrp="1" noRot="1" noChangeAspect="1" noChangeArrowheads="1" noTextEdit="1"/>
          </p:cNvSpPr>
          <p:nvPr>
            <p:ph type="sldImg"/>
          </p:nvPr>
        </p:nvSpPr>
        <p:spPr>
          <a:ln/>
        </p:spPr>
      </p:sp>
      <p:sp>
        <p:nvSpPr>
          <p:cNvPr id="3881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EB176CBD-A994-48D8-90CF-2EC16FF4825E}" type="slidenum">
              <a:rPr lang="en-US" smtClean="0"/>
              <a:pPr eaLnBrk="1" hangingPunct="1"/>
              <a:t>177</a:t>
            </a:fld>
            <a:endParaRPr lang="en-US" smtClean="0"/>
          </a:p>
        </p:txBody>
      </p:sp>
      <p:sp>
        <p:nvSpPr>
          <p:cNvPr id="389123" name="Rectangle 2"/>
          <p:cNvSpPr>
            <a:spLocks noGrp="1" noRot="1" noChangeAspect="1" noChangeArrowheads="1" noTextEdit="1"/>
          </p:cNvSpPr>
          <p:nvPr>
            <p:ph type="sldImg"/>
          </p:nvPr>
        </p:nvSpPr>
        <p:spPr>
          <a:ln/>
        </p:spPr>
      </p:sp>
      <p:sp>
        <p:nvSpPr>
          <p:cNvPr id="3891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5D5EEA66-DE9E-4974-A91A-3B79E0341BA6}" type="slidenum">
              <a:rPr lang="en-US" smtClean="0"/>
              <a:pPr eaLnBrk="1" hangingPunct="1"/>
              <a:t>178</a:t>
            </a:fld>
            <a:endParaRPr lang="en-US" smtClean="0"/>
          </a:p>
        </p:txBody>
      </p:sp>
      <p:sp>
        <p:nvSpPr>
          <p:cNvPr id="390147" name="Rectangle 2"/>
          <p:cNvSpPr>
            <a:spLocks noGrp="1" noRot="1" noChangeAspect="1" noChangeArrowheads="1" noTextEdit="1"/>
          </p:cNvSpPr>
          <p:nvPr>
            <p:ph type="sldImg"/>
          </p:nvPr>
        </p:nvSpPr>
        <p:spPr>
          <a:ln/>
        </p:spPr>
      </p:sp>
      <p:sp>
        <p:nvSpPr>
          <p:cNvPr id="3901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F588C03B-4475-48AC-82BC-A5B526EEE567}" type="slidenum">
              <a:rPr lang="en-US" smtClean="0"/>
              <a:pPr eaLnBrk="1" hangingPunct="1"/>
              <a:t>179</a:t>
            </a:fld>
            <a:endParaRPr lang="en-US" smtClean="0"/>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3805CF34-5C48-4FFF-851F-8C736F4A2EF3}" type="slidenum">
              <a:rPr lang="en-US" smtClean="0"/>
              <a:pPr eaLnBrk="1" hangingPunct="1"/>
              <a:t>180</a:t>
            </a:fld>
            <a:endParaRPr lang="en-US" smtClean="0"/>
          </a:p>
        </p:txBody>
      </p:sp>
      <p:sp>
        <p:nvSpPr>
          <p:cNvPr id="392195" name="Rectangle 2"/>
          <p:cNvSpPr>
            <a:spLocks noGrp="1" noRot="1" noChangeAspect="1" noChangeArrowheads="1" noTextEdit="1"/>
          </p:cNvSpPr>
          <p:nvPr>
            <p:ph type="sldImg"/>
          </p:nvPr>
        </p:nvSpPr>
        <p:spPr>
          <a:ln/>
        </p:spPr>
      </p:sp>
      <p:sp>
        <p:nvSpPr>
          <p:cNvPr id="3921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E77176F4-F61A-4119-A329-CFFF4453C141}" type="slidenum">
              <a:rPr lang="en-US" smtClean="0"/>
              <a:pPr eaLnBrk="1" hangingPunct="1"/>
              <a:t>181</a:t>
            </a:fld>
            <a:endParaRPr lang="en-US" smtClean="0"/>
          </a:p>
        </p:txBody>
      </p:sp>
      <p:sp>
        <p:nvSpPr>
          <p:cNvPr id="393219" name="Rectangle 2"/>
          <p:cNvSpPr>
            <a:spLocks noGrp="1" noRot="1" noChangeAspect="1" noChangeArrowheads="1" noTextEdit="1"/>
          </p:cNvSpPr>
          <p:nvPr>
            <p:ph type="sldImg"/>
          </p:nvPr>
        </p:nvSpPr>
        <p:spPr>
          <a:ln/>
        </p:spPr>
      </p:sp>
      <p:sp>
        <p:nvSpPr>
          <p:cNvPr id="3932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53FC6D17-21D3-4F28-857B-A42A27F4D8F0}" type="slidenum">
              <a:rPr lang="en-US" smtClean="0"/>
              <a:pPr eaLnBrk="1" hangingPunct="1"/>
              <a:t>182</a:t>
            </a:fld>
            <a:endParaRPr lang="en-US" smtClean="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6C5F19D1-A49E-48F4-A0A7-57D91F50E053}" type="slidenum">
              <a:rPr lang="en-US" smtClean="0"/>
              <a:pPr eaLnBrk="1" hangingPunct="1"/>
              <a:t>183</a:t>
            </a:fld>
            <a:endParaRPr lang="en-US" smtClean="0"/>
          </a:p>
        </p:txBody>
      </p:sp>
      <p:sp>
        <p:nvSpPr>
          <p:cNvPr id="395267" name="Rectangle 2"/>
          <p:cNvSpPr>
            <a:spLocks noGrp="1" noRot="1" noChangeAspect="1" noChangeArrowheads="1" noTextEdit="1"/>
          </p:cNvSpPr>
          <p:nvPr>
            <p:ph type="sldImg"/>
          </p:nvPr>
        </p:nvSpPr>
        <p:spPr>
          <a:ln/>
        </p:spPr>
      </p:sp>
      <p:sp>
        <p:nvSpPr>
          <p:cNvPr id="3952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C9898E14-E2FA-454A-8591-891FBD8CC6E6}" type="slidenum">
              <a:rPr lang="en-US" smtClean="0"/>
              <a:pPr eaLnBrk="1" hangingPunct="1"/>
              <a:t>24</a:t>
            </a:fld>
            <a:endParaRPr lang="en-US" smtClean="0"/>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D0D8E83A-EE8E-4D24-93C6-CE224C653D84}" type="slidenum">
              <a:rPr lang="en-US" smtClean="0"/>
              <a:pPr eaLnBrk="1" hangingPunct="1"/>
              <a:t>184</a:t>
            </a:fld>
            <a:endParaRPr lang="en-US" smtClean="0"/>
          </a:p>
        </p:txBody>
      </p:sp>
      <p:sp>
        <p:nvSpPr>
          <p:cNvPr id="396291" name="Rectangle 2"/>
          <p:cNvSpPr>
            <a:spLocks noGrp="1" noRot="1" noChangeAspect="1" noChangeArrowheads="1" noTextEdit="1"/>
          </p:cNvSpPr>
          <p:nvPr>
            <p:ph type="sldImg"/>
          </p:nvPr>
        </p:nvSpPr>
        <p:spPr>
          <a:ln/>
        </p:spPr>
      </p:sp>
      <p:sp>
        <p:nvSpPr>
          <p:cNvPr id="3962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A442EEA9-AF6D-4A70-83E0-249C05C36F5E}" type="slidenum">
              <a:rPr lang="en-US" smtClean="0"/>
              <a:pPr eaLnBrk="1" hangingPunct="1"/>
              <a:t>185</a:t>
            </a:fld>
            <a:endParaRPr lang="en-US" smtClean="0"/>
          </a:p>
        </p:txBody>
      </p:sp>
      <p:sp>
        <p:nvSpPr>
          <p:cNvPr id="397315" name="Rectangle 2"/>
          <p:cNvSpPr>
            <a:spLocks noGrp="1" noRot="1" noChangeAspect="1" noChangeArrowheads="1" noTextEdit="1"/>
          </p:cNvSpPr>
          <p:nvPr>
            <p:ph type="sldImg"/>
          </p:nvPr>
        </p:nvSpPr>
        <p:spPr>
          <a:ln/>
        </p:spPr>
      </p:sp>
      <p:sp>
        <p:nvSpPr>
          <p:cNvPr id="3973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CFD402CF-7034-4EDF-BD31-D3B43D75166D}" type="slidenum">
              <a:rPr lang="en-US" smtClean="0"/>
              <a:pPr eaLnBrk="1" hangingPunct="1"/>
              <a:t>186</a:t>
            </a:fld>
            <a:endParaRPr lang="en-US" smtClean="0"/>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458F2840-FADB-44CD-8439-C2DDB52451F1}" type="slidenum">
              <a:rPr lang="en-US" smtClean="0"/>
              <a:pPr eaLnBrk="1" hangingPunct="1"/>
              <a:t>187</a:t>
            </a:fld>
            <a:endParaRPr lang="en-US" smtClean="0"/>
          </a:p>
        </p:txBody>
      </p:sp>
      <p:sp>
        <p:nvSpPr>
          <p:cNvPr id="399363" name="Rectangle 2"/>
          <p:cNvSpPr>
            <a:spLocks noGrp="1" noRot="1" noChangeAspect="1" noChangeArrowheads="1" noTextEdit="1"/>
          </p:cNvSpPr>
          <p:nvPr>
            <p:ph type="sldImg"/>
          </p:nvPr>
        </p:nvSpPr>
        <p:spPr>
          <a:ln/>
        </p:spPr>
      </p:sp>
      <p:sp>
        <p:nvSpPr>
          <p:cNvPr id="3993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D51B1F1F-8C58-46A0-BF97-86406A255E19}" type="slidenum">
              <a:rPr lang="en-US" smtClean="0"/>
              <a:pPr eaLnBrk="1" hangingPunct="1"/>
              <a:t>188</a:t>
            </a:fld>
            <a:endParaRPr lang="en-US" smtClean="0"/>
          </a:p>
        </p:txBody>
      </p:sp>
      <p:sp>
        <p:nvSpPr>
          <p:cNvPr id="400387" name="Rectangle 2"/>
          <p:cNvSpPr>
            <a:spLocks noGrp="1" noRot="1" noChangeAspect="1" noChangeArrowheads="1" noTextEdit="1"/>
          </p:cNvSpPr>
          <p:nvPr>
            <p:ph type="sldImg"/>
          </p:nvPr>
        </p:nvSpPr>
        <p:spPr>
          <a:ln/>
        </p:spPr>
      </p:sp>
      <p:sp>
        <p:nvSpPr>
          <p:cNvPr id="4003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7DDFC94D-0FF6-47BF-86FD-4C4BBB557785}" type="slidenum">
              <a:rPr lang="en-US" smtClean="0"/>
              <a:pPr eaLnBrk="1" hangingPunct="1"/>
              <a:t>189</a:t>
            </a:fld>
            <a:endParaRPr lang="en-US" smtClean="0"/>
          </a:p>
        </p:txBody>
      </p:sp>
      <p:sp>
        <p:nvSpPr>
          <p:cNvPr id="401411" name="Rectangle 2"/>
          <p:cNvSpPr>
            <a:spLocks noGrp="1" noRot="1" noChangeAspect="1" noChangeArrowheads="1" noTextEdit="1"/>
          </p:cNvSpPr>
          <p:nvPr>
            <p:ph type="sldImg"/>
          </p:nvPr>
        </p:nvSpPr>
        <p:spPr>
          <a:ln/>
        </p:spPr>
      </p:sp>
      <p:sp>
        <p:nvSpPr>
          <p:cNvPr id="4014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64EBA3BE-61ED-4A77-B42B-CC9DD0576A2E}" type="slidenum">
              <a:rPr lang="en-US" smtClean="0"/>
              <a:pPr eaLnBrk="1" hangingPunct="1"/>
              <a:t>190</a:t>
            </a:fld>
            <a:endParaRPr lang="en-US" smtClean="0"/>
          </a:p>
        </p:txBody>
      </p:sp>
      <p:sp>
        <p:nvSpPr>
          <p:cNvPr id="402435" name="Rectangle 2"/>
          <p:cNvSpPr>
            <a:spLocks noGrp="1" noRot="1" noChangeAspect="1" noChangeArrowheads="1" noTextEdit="1"/>
          </p:cNvSpPr>
          <p:nvPr>
            <p:ph type="sldImg"/>
          </p:nvPr>
        </p:nvSpPr>
        <p:spPr>
          <a:ln/>
        </p:spPr>
      </p:sp>
      <p:sp>
        <p:nvSpPr>
          <p:cNvPr id="4024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CFB2051A-0F1B-4602-8EB7-707CFA7561CC}" type="slidenum">
              <a:rPr lang="en-US" smtClean="0"/>
              <a:pPr eaLnBrk="1" hangingPunct="1"/>
              <a:t>191</a:t>
            </a:fld>
            <a:endParaRPr lang="en-US" smtClean="0"/>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F198174E-1685-49DD-B960-1A325CD83A73}" type="slidenum">
              <a:rPr lang="en-US" smtClean="0"/>
              <a:pPr eaLnBrk="1" hangingPunct="1"/>
              <a:t>192</a:t>
            </a:fld>
            <a:endParaRPr lang="en-US" smtClean="0"/>
          </a:p>
        </p:txBody>
      </p:sp>
      <p:sp>
        <p:nvSpPr>
          <p:cNvPr id="404483" name="Rectangle 2"/>
          <p:cNvSpPr>
            <a:spLocks noGrp="1" noRot="1" noChangeAspect="1" noChangeArrowheads="1" noTextEdit="1"/>
          </p:cNvSpPr>
          <p:nvPr>
            <p:ph type="sldImg"/>
          </p:nvPr>
        </p:nvSpPr>
        <p:spPr>
          <a:ln/>
        </p:spPr>
      </p:sp>
      <p:sp>
        <p:nvSpPr>
          <p:cNvPr id="4044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6B14D781-377E-46AC-9D98-37EE4E1A5262}" type="slidenum">
              <a:rPr lang="en-US" smtClean="0"/>
              <a:pPr eaLnBrk="1" hangingPunct="1"/>
              <a:t>193</a:t>
            </a:fld>
            <a:endParaRPr lang="en-US" smtClean="0"/>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258CCA0C-061D-40B9-A0BA-D92E0F1D0B99}" type="slidenum">
              <a:rPr lang="en-US" smtClean="0"/>
              <a:pPr eaLnBrk="1" hangingPunct="1"/>
              <a:t>25</a:t>
            </a:fld>
            <a:endParaRPr lang="en-US" smtClean="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CB8F8273-3DCF-4857-8D1D-9AFE081FD4A8}" type="slidenum">
              <a:rPr lang="en-US" smtClean="0"/>
              <a:pPr eaLnBrk="1" hangingPunct="1"/>
              <a:t>194</a:t>
            </a:fld>
            <a:endParaRPr lang="en-US" smtClean="0"/>
          </a:p>
        </p:txBody>
      </p:sp>
      <p:sp>
        <p:nvSpPr>
          <p:cNvPr id="406531" name="Rectangle 2"/>
          <p:cNvSpPr>
            <a:spLocks noGrp="1" noRot="1" noChangeAspect="1" noChangeArrowheads="1" noTextEdit="1"/>
          </p:cNvSpPr>
          <p:nvPr>
            <p:ph type="sldImg"/>
          </p:nvPr>
        </p:nvSpPr>
        <p:spPr>
          <a:ln/>
        </p:spPr>
      </p:sp>
      <p:sp>
        <p:nvSpPr>
          <p:cNvPr id="4065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ED5F632C-9FA3-437D-8C33-93401C0F2B60}" type="slidenum">
              <a:rPr lang="en-US" smtClean="0"/>
              <a:pPr eaLnBrk="1" hangingPunct="1"/>
              <a:t>195</a:t>
            </a:fld>
            <a:endParaRPr lang="en-US" smtClean="0"/>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E9F44C1D-3069-4D83-B782-23F0F01EAFD3}" type="slidenum">
              <a:rPr lang="en-US" smtClean="0"/>
              <a:pPr eaLnBrk="1" hangingPunct="1"/>
              <a:t>196</a:t>
            </a:fld>
            <a:endParaRPr lang="en-US" smtClean="0"/>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0D051936-AA42-429F-BC7B-7D298453468B}" type="slidenum">
              <a:rPr lang="en-US" smtClean="0"/>
              <a:pPr eaLnBrk="1" hangingPunct="1"/>
              <a:t>197</a:t>
            </a:fld>
            <a:endParaRPr lang="en-US" smtClean="0"/>
          </a:p>
        </p:txBody>
      </p:sp>
      <p:sp>
        <p:nvSpPr>
          <p:cNvPr id="409603" name="Rectangle 2"/>
          <p:cNvSpPr>
            <a:spLocks noGrp="1" noRot="1" noChangeAspect="1" noChangeArrowheads="1" noTextEdit="1"/>
          </p:cNvSpPr>
          <p:nvPr>
            <p:ph type="sldImg"/>
          </p:nvPr>
        </p:nvSpPr>
        <p:spPr>
          <a:ln/>
        </p:spPr>
      </p:sp>
      <p:sp>
        <p:nvSpPr>
          <p:cNvPr id="4096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D16C8B4B-39E7-4BFF-886A-B51B39F91F2A}" type="slidenum">
              <a:rPr lang="en-US" smtClean="0"/>
              <a:pPr eaLnBrk="1" hangingPunct="1"/>
              <a:t>198</a:t>
            </a:fld>
            <a:endParaRPr lang="en-US" smtClean="0"/>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0DEFB36A-AEDC-46A9-AAB2-1B4EEC851FC0}" type="slidenum">
              <a:rPr lang="en-US" smtClean="0"/>
              <a:pPr eaLnBrk="1" hangingPunct="1"/>
              <a:t>199</a:t>
            </a:fld>
            <a:endParaRPr lang="en-US" smtClean="0"/>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A7400649-8E5F-4789-B3A1-12D9C6D7F7B3}" type="slidenum">
              <a:rPr lang="en-US" smtClean="0"/>
              <a:pPr eaLnBrk="1" hangingPunct="1"/>
              <a:t>200</a:t>
            </a:fld>
            <a:endParaRPr lang="en-US" smtClean="0"/>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B6009BC9-987C-409B-8959-FF5E89767F35}" type="slidenum">
              <a:rPr lang="en-US" smtClean="0"/>
              <a:pPr eaLnBrk="1" hangingPunct="1"/>
              <a:t>201</a:t>
            </a:fld>
            <a:endParaRPr lang="en-US" smtClean="0"/>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4FF2E059-C197-4C10-A600-BCAFCB6254FA}" type="slidenum">
              <a:rPr lang="en-US" smtClean="0"/>
              <a:pPr eaLnBrk="1" hangingPunct="1"/>
              <a:t>202</a:t>
            </a:fld>
            <a:endParaRPr lang="en-US" smtClean="0"/>
          </a:p>
        </p:txBody>
      </p:sp>
      <p:sp>
        <p:nvSpPr>
          <p:cNvPr id="414723" name="Rectangle 2"/>
          <p:cNvSpPr>
            <a:spLocks noGrp="1" noRot="1" noChangeAspect="1" noChangeArrowheads="1" noTextEdit="1"/>
          </p:cNvSpPr>
          <p:nvPr>
            <p:ph type="sldImg"/>
          </p:nvPr>
        </p:nvSpPr>
        <p:spPr>
          <a:ln/>
        </p:spPr>
      </p:sp>
      <p:sp>
        <p:nvSpPr>
          <p:cNvPr id="4147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BB08B2A2-62A4-4052-B2CB-3591D2BF3043}" type="slidenum">
              <a:rPr lang="en-US" smtClean="0"/>
              <a:pPr eaLnBrk="1" hangingPunct="1"/>
              <a:t>203</a:t>
            </a:fld>
            <a:endParaRPr lang="en-US" smtClean="0"/>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14148142-3E10-4173-87FE-A1D0BE6C38B5}" type="slidenum">
              <a:rPr lang="en-US" smtClean="0"/>
              <a:pPr eaLnBrk="1" hangingPunct="1"/>
              <a:t>26</a:t>
            </a:fld>
            <a:endParaRPr lang="en-US" smtClean="0"/>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92CF50DC-CA1D-436C-BE21-7EB94A08A4D4}" type="slidenum">
              <a:rPr lang="en-US" smtClean="0"/>
              <a:pPr eaLnBrk="1" hangingPunct="1"/>
              <a:t>204</a:t>
            </a:fld>
            <a:endParaRPr lang="en-US" smtClean="0"/>
          </a:p>
        </p:txBody>
      </p:sp>
      <p:sp>
        <p:nvSpPr>
          <p:cNvPr id="416771" name="Rectangle 2"/>
          <p:cNvSpPr>
            <a:spLocks noGrp="1" noRot="1" noChangeAspect="1" noChangeArrowheads="1" noTextEdit="1"/>
          </p:cNvSpPr>
          <p:nvPr>
            <p:ph type="sldImg"/>
          </p:nvPr>
        </p:nvSpPr>
        <p:spPr>
          <a:ln/>
        </p:spPr>
      </p:sp>
      <p:sp>
        <p:nvSpPr>
          <p:cNvPr id="4167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748DD998-7CF3-4EA4-917C-92F3E88934BD}" type="slidenum">
              <a:rPr lang="en-US" smtClean="0"/>
              <a:pPr eaLnBrk="1" hangingPunct="1"/>
              <a:t>205</a:t>
            </a:fld>
            <a:endParaRPr lang="en-US" smtClean="0"/>
          </a:p>
        </p:txBody>
      </p:sp>
      <p:sp>
        <p:nvSpPr>
          <p:cNvPr id="417795" name="Rectangle 2"/>
          <p:cNvSpPr>
            <a:spLocks noGrp="1" noRot="1" noChangeAspect="1" noChangeArrowheads="1" noTextEdit="1"/>
          </p:cNvSpPr>
          <p:nvPr>
            <p:ph type="sldImg"/>
          </p:nvPr>
        </p:nvSpPr>
        <p:spPr>
          <a:ln/>
        </p:spPr>
      </p:sp>
      <p:sp>
        <p:nvSpPr>
          <p:cNvPr id="4177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3E10441F-D43E-45A1-8710-68586DA2D217}" type="slidenum">
              <a:rPr lang="en-US" smtClean="0"/>
              <a:pPr eaLnBrk="1" hangingPunct="1"/>
              <a:t>206</a:t>
            </a:fld>
            <a:endParaRPr lang="en-US" smtClean="0"/>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F19FD0B9-03BD-4197-956A-DF4D643F7B23}" type="slidenum">
              <a:rPr lang="en-US" smtClean="0"/>
              <a:pPr eaLnBrk="1" hangingPunct="1"/>
              <a:t>207</a:t>
            </a:fld>
            <a:endParaRPr lang="en-US" smtClean="0"/>
          </a:p>
        </p:txBody>
      </p:sp>
      <p:sp>
        <p:nvSpPr>
          <p:cNvPr id="419843" name="Rectangle 2"/>
          <p:cNvSpPr>
            <a:spLocks noGrp="1" noRot="1" noChangeAspect="1" noChangeArrowheads="1" noTextEdit="1"/>
          </p:cNvSpPr>
          <p:nvPr>
            <p:ph type="sldImg"/>
          </p:nvPr>
        </p:nvSpPr>
        <p:spPr>
          <a:ln/>
        </p:spPr>
      </p:sp>
      <p:sp>
        <p:nvSpPr>
          <p:cNvPr id="4198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1CC5D157-C265-4B62-8728-3DB7805ECB03}" type="slidenum">
              <a:rPr lang="en-US" smtClean="0"/>
              <a:pPr eaLnBrk="1" hangingPunct="1"/>
              <a:t>208</a:t>
            </a:fld>
            <a:endParaRPr lang="en-US" smtClean="0"/>
          </a:p>
        </p:txBody>
      </p:sp>
      <p:sp>
        <p:nvSpPr>
          <p:cNvPr id="420867" name="Rectangle 2"/>
          <p:cNvSpPr>
            <a:spLocks noGrp="1" noRot="1" noChangeAspect="1" noChangeArrowheads="1" noTextEdit="1"/>
          </p:cNvSpPr>
          <p:nvPr>
            <p:ph type="sldImg"/>
          </p:nvPr>
        </p:nvSpPr>
        <p:spPr>
          <a:ln/>
        </p:spPr>
      </p:sp>
      <p:sp>
        <p:nvSpPr>
          <p:cNvPr id="4208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CB45BFF6-73D3-4E7A-B589-3BC61300E70A}" type="slidenum">
              <a:rPr lang="en-US" smtClean="0">
                <a:solidFill>
                  <a:prstClr val="black"/>
                </a:solidFill>
              </a:rPr>
              <a:pPr eaLnBrk="1" hangingPunct="1"/>
              <a:t>209</a:t>
            </a:fld>
            <a:endParaRPr lang="en-US" smtClean="0">
              <a:solidFill>
                <a:prstClr val="black"/>
              </a:solidFill>
            </a:endParaRPr>
          </a:p>
        </p:txBody>
      </p:sp>
      <p:sp>
        <p:nvSpPr>
          <p:cNvPr id="363523" name="Rectangle 2"/>
          <p:cNvSpPr>
            <a:spLocks noGrp="1" noRot="1" noChangeAspect="1" noChangeArrowheads="1" noTextEdit="1"/>
          </p:cNvSpPr>
          <p:nvPr>
            <p:ph type="sldImg"/>
          </p:nvPr>
        </p:nvSpPr>
        <p:spPr>
          <a:ln/>
        </p:spPr>
      </p:sp>
      <p:sp>
        <p:nvSpPr>
          <p:cNvPr id="3635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2481723-A26B-49B5-839E-9517FE8C99C8}" type="slidenum">
              <a:rPr lang="en-US" smtClean="0">
                <a:solidFill>
                  <a:prstClr val="black"/>
                </a:solidFill>
              </a:rPr>
              <a:pPr>
                <a:defRPr/>
              </a:pPr>
              <a:t>210</a:t>
            </a:fld>
            <a:endParaRPr lang="en-US">
              <a:solidFill>
                <a:prstClr val="black"/>
              </a:solidFill>
            </a:endParaRPr>
          </a:p>
        </p:txBody>
      </p:sp>
    </p:spTree>
    <p:extLst>
      <p:ext uri="{BB962C8B-B14F-4D97-AF65-F5344CB8AC3E}">
        <p14:creationId xmlns:p14="http://schemas.microsoft.com/office/powerpoint/2010/main" val="314283949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F83F76E9-5B18-4584-8206-E56FBFB57E05}" type="slidenum">
              <a:rPr lang="en-US" smtClean="0"/>
              <a:pPr eaLnBrk="1" hangingPunct="1"/>
              <a:t>211</a:t>
            </a:fld>
            <a:endParaRPr lang="en-US" smtClean="0"/>
          </a:p>
        </p:txBody>
      </p:sp>
      <p:sp>
        <p:nvSpPr>
          <p:cNvPr id="421891" name="Rectangle 2"/>
          <p:cNvSpPr>
            <a:spLocks noGrp="1" noRot="1" noChangeAspect="1" noChangeArrowheads="1" noTextEdit="1"/>
          </p:cNvSpPr>
          <p:nvPr>
            <p:ph type="sldImg"/>
          </p:nvPr>
        </p:nvSpPr>
        <p:spPr>
          <a:ln/>
        </p:spPr>
      </p:sp>
      <p:sp>
        <p:nvSpPr>
          <p:cNvPr id="4218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6955" indent="-291136" eaLnBrk="0" hangingPunct="0">
              <a:defRPr>
                <a:solidFill>
                  <a:schemeClr val="tx1"/>
                </a:solidFill>
                <a:latin typeface="Arial" pitchFamily="34" charset="0"/>
              </a:defRPr>
            </a:lvl2pPr>
            <a:lvl3pPr marL="1164546" indent="-232909" eaLnBrk="0" hangingPunct="0">
              <a:defRPr>
                <a:solidFill>
                  <a:schemeClr val="tx1"/>
                </a:solidFill>
                <a:latin typeface="Arial" pitchFamily="34" charset="0"/>
              </a:defRPr>
            </a:lvl3pPr>
            <a:lvl4pPr marL="1630366" indent="-232909" eaLnBrk="0" hangingPunct="0">
              <a:defRPr>
                <a:solidFill>
                  <a:schemeClr val="tx1"/>
                </a:solidFill>
                <a:latin typeface="Arial" pitchFamily="34" charset="0"/>
              </a:defRPr>
            </a:lvl4pPr>
            <a:lvl5pPr marL="2096184" indent="-232909" eaLnBrk="0" hangingPunct="0">
              <a:defRPr>
                <a:solidFill>
                  <a:schemeClr val="tx1"/>
                </a:solidFill>
                <a:latin typeface="Arial" pitchFamily="34" charset="0"/>
              </a:defRPr>
            </a:lvl5pPr>
            <a:lvl6pPr marL="2562002" indent="-232909" eaLnBrk="0" fontAlgn="base" hangingPunct="0">
              <a:spcBef>
                <a:spcPct val="0"/>
              </a:spcBef>
              <a:spcAft>
                <a:spcPct val="0"/>
              </a:spcAft>
              <a:defRPr>
                <a:solidFill>
                  <a:schemeClr val="tx1"/>
                </a:solidFill>
                <a:latin typeface="Arial" pitchFamily="34" charset="0"/>
              </a:defRPr>
            </a:lvl6pPr>
            <a:lvl7pPr marL="3027820" indent="-232909" eaLnBrk="0" fontAlgn="base" hangingPunct="0">
              <a:spcBef>
                <a:spcPct val="0"/>
              </a:spcBef>
              <a:spcAft>
                <a:spcPct val="0"/>
              </a:spcAft>
              <a:defRPr>
                <a:solidFill>
                  <a:schemeClr val="tx1"/>
                </a:solidFill>
                <a:latin typeface="Arial" pitchFamily="34" charset="0"/>
              </a:defRPr>
            </a:lvl7pPr>
            <a:lvl8pPr marL="3493639" indent="-232909" eaLnBrk="0" fontAlgn="base" hangingPunct="0">
              <a:spcBef>
                <a:spcPct val="0"/>
              </a:spcBef>
              <a:spcAft>
                <a:spcPct val="0"/>
              </a:spcAft>
              <a:defRPr>
                <a:solidFill>
                  <a:schemeClr val="tx1"/>
                </a:solidFill>
                <a:latin typeface="Arial" pitchFamily="34" charset="0"/>
              </a:defRPr>
            </a:lvl8pPr>
            <a:lvl9pPr marL="3959457" indent="-232909" eaLnBrk="0" fontAlgn="base" hangingPunct="0">
              <a:spcBef>
                <a:spcPct val="0"/>
              </a:spcBef>
              <a:spcAft>
                <a:spcPct val="0"/>
              </a:spcAft>
              <a:defRPr>
                <a:solidFill>
                  <a:schemeClr val="tx1"/>
                </a:solidFill>
                <a:latin typeface="Arial" pitchFamily="34" charset="0"/>
              </a:defRPr>
            </a:lvl9pPr>
          </a:lstStyle>
          <a:p>
            <a:pPr eaLnBrk="1" hangingPunct="1"/>
            <a:fld id="{130F3613-C93C-4C89-BDF4-5816F80FDE36}" type="slidenum">
              <a:rPr lang="en-US">
                <a:solidFill>
                  <a:prstClr val="black"/>
                </a:solidFill>
              </a:rPr>
              <a:pPr eaLnBrk="1" hangingPunct="1"/>
              <a:t>212</a:t>
            </a:fld>
            <a:endParaRPr lang="en-US">
              <a:solidFill>
                <a:prstClr val="black"/>
              </a:solidFill>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The basic principle to understanding drift is understanding droplet size.  Big droplets don’t drift. Small droplets tend to stay in the air for awhile prior to the effects of gravity causing them to settle to the surface.  You can manage drift by managing the droplet size. Consider making larger droplets.</a:t>
            </a: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6955" indent="-291136" eaLnBrk="0" hangingPunct="0">
              <a:defRPr>
                <a:solidFill>
                  <a:schemeClr val="tx1"/>
                </a:solidFill>
                <a:latin typeface="Arial" pitchFamily="34" charset="0"/>
              </a:defRPr>
            </a:lvl2pPr>
            <a:lvl3pPr marL="1164546" indent="-232909" eaLnBrk="0" hangingPunct="0">
              <a:defRPr>
                <a:solidFill>
                  <a:schemeClr val="tx1"/>
                </a:solidFill>
                <a:latin typeface="Arial" pitchFamily="34" charset="0"/>
              </a:defRPr>
            </a:lvl3pPr>
            <a:lvl4pPr marL="1630366" indent="-232909" eaLnBrk="0" hangingPunct="0">
              <a:defRPr>
                <a:solidFill>
                  <a:schemeClr val="tx1"/>
                </a:solidFill>
                <a:latin typeface="Arial" pitchFamily="34" charset="0"/>
              </a:defRPr>
            </a:lvl4pPr>
            <a:lvl5pPr marL="2096184" indent="-232909" eaLnBrk="0" hangingPunct="0">
              <a:defRPr>
                <a:solidFill>
                  <a:schemeClr val="tx1"/>
                </a:solidFill>
                <a:latin typeface="Arial" pitchFamily="34" charset="0"/>
              </a:defRPr>
            </a:lvl5pPr>
            <a:lvl6pPr marL="2562002" indent="-232909" eaLnBrk="0" fontAlgn="base" hangingPunct="0">
              <a:spcBef>
                <a:spcPct val="0"/>
              </a:spcBef>
              <a:spcAft>
                <a:spcPct val="0"/>
              </a:spcAft>
              <a:defRPr>
                <a:solidFill>
                  <a:schemeClr val="tx1"/>
                </a:solidFill>
                <a:latin typeface="Arial" pitchFamily="34" charset="0"/>
              </a:defRPr>
            </a:lvl6pPr>
            <a:lvl7pPr marL="3027820" indent="-232909" eaLnBrk="0" fontAlgn="base" hangingPunct="0">
              <a:spcBef>
                <a:spcPct val="0"/>
              </a:spcBef>
              <a:spcAft>
                <a:spcPct val="0"/>
              </a:spcAft>
              <a:defRPr>
                <a:solidFill>
                  <a:schemeClr val="tx1"/>
                </a:solidFill>
                <a:latin typeface="Arial" pitchFamily="34" charset="0"/>
              </a:defRPr>
            </a:lvl7pPr>
            <a:lvl8pPr marL="3493639" indent="-232909" eaLnBrk="0" fontAlgn="base" hangingPunct="0">
              <a:spcBef>
                <a:spcPct val="0"/>
              </a:spcBef>
              <a:spcAft>
                <a:spcPct val="0"/>
              </a:spcAft>
              <a:defRPr>
                <a:solidFill>
                  <a:schemeClr val="tx1"/>
                </a:solidFill>
                <a:latin typeface="Arial" pitchFamily="34" charset="0"/>
              </a:defRPr>
            </a:lvl8pPr>
            <a:lvl9pPr marL="3959457" indent="-232909" eaLnBrk="0" fontAlgn="base" hangingPunct="0">
              <a:spcBef>
                <a:spcPct val="0"/>
              </a:spcBef>
              <a:spcAft>
                <a:spcPct val="0"/>
              </a:spcAft>
              <a:defRPr>
                <a:solidFill>
                  <a:schemeClr val="tx1"/>
                </a:solidFill>
                <a:latin typeface="Arial" pitchFamily="34" charset="0"/>
              </a:defRPr>
            </a:lvl9pPr>
          </a:lstStyle>
          <a:p>
            <a:pPr eaLnBrk="1" hangingPunct="1"/>
            <a:fld id="{10D567B2-D80F-43B0-901A-16C43294179A}" type="slidenum">
              <a:rPr lang="en-US">
                <a:solidFill>
                  <a:prstClr val="black"/>
                </a:solidFill>
              </a:rPr>
              <a:pPr eaLnBrk="1" hangingPunct="1"/>
              <a:t>213</a:t>
            </a:fld>
            <a:endParaRPr lang="en-US">
              <a:solidFill>
                <a:prstClr val="black"/>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Because some labels actually state what size droplet class you must use, nozzle manufacturers have charts that detail droplet sizes based on the nozzle orifice and pressures.  Make sure you comply with label requirements.  Here the yellow M indicated medium sized droplets and blue indicates coarse sized droplets.  The chart shows what nozzle type, size and corresponding pressure gives what droplet class.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9543A661-D990-4682-A931-1999ACE3AD81}" type="slidenum">
              <a:rPr lang="en-US" smtClean="0"/>
              <a:pPr eaLnBrk="1" hangingPunct="1"/>
              <a:t>27</a:t>
            </a:fld>
            <a:endParaRPr lang="en-US" smtClean="0"/>
          </a:p>
        </p:txBody>
      </p:sp>
      <p:sp>
        <p:nvSpPr>
          <p:cNvPr id="276483" name="Rectangle 2"/>
          <p:cNvSpPr>
            <a:spLocks noGrp="1" noRot="1" noChangeAspect="1" noChangeArrowheads="1" noTextEdit="1"/>
          </p:cNvSpPr>
          <p:nvPr>
            <p:ph type="sldImg"/>
          </p:nvPr>
        </p:nvSpPr>
        <p:spPr>
          <a:xfrm>
            <a:off x="1169988" y="685800"/>
            <a:ext cx="4672012" cy="3505200"/>
          </a:xfrm>
          <a:ln/>
        </p:spPr>
      </p:sp>
      <p:sp>
        <p:nvSpPr>
          <p:cNvPr id="276484" name="Rectangle 3"/>
          <p:cNvSpPr>
            <a:spLocks noGrp="1" noChangeArrowheads="1"/>
          </p:cNvSpPr>
          <p:nvPr>
            <p:ph type="body" idx="1"/>
          </p:nvPr>
        </p:nvSpPr>
        <p:spPr>
          <a:xfrm>
            <a:off x="934112" y="4419172"/>
            <a:ext cx="5142177" cy="4191680"/>
          </a:xfrm>
          <a:noFill/>
        </p:spPr>
        <p:txBody>
          <a:bodyPr/>
          <a:lstStyle/>
          <a:p>
            <a:pPr eaLnBrk="1" hangingPunct="1"/>
            <a:endParaRPr lang="en-US"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6955" indent="-291136" eaLnBrk="0" hangingPunct="0">
              <a:defRPr>
                <a:solidFill>
                  <a:schemeClr val="tx1"/>
                </a:solidFill>
                <a:latin typeface="Arial" pitchFamily="34" charset="0"/>
              </a:defRPr>
            </a:lvl2pPr>
            <a:lvl3pPr marL="1164546" indent="-232909" eaLnBrk="0" hangingPunct="0">
              <a:defRPr>
                <a:solidFill>
                  <a:schemeClr val="tx1"/>
                </a:solidFill>
                <a:latin typeface="Arial" pitchFamily="34" charset="0"/>
              </a:defRPr>
            </a:lvl3pPr>
            <a:lvl4pPr marL="1630366" indent="-232909" eaLnBrk="0" hangingPunct="0">
              <a:defRPr>
                <a:solidFill>
                  <a:schemeClr val="tx1"/>
                </a:solidFill>
                <a:latin typeface="Arial" pitchFamily="34" charset="0"/>
              </a:defRPr>
            </a:lvl4pPr>
            <a:lvl5pPr marL="2096184" indent="-232909" eaLnBrk="0" hangingPunct="0">
              <a:defRPr>
                <a:solidFill>
                  <a:schemeClr val="tx1"/>
                </a:solidFill>
                <a:latin typeface="Arial" pitchFamily="34" charset="0"/>
              </a:defRPr>
            </a:lvl5pPr>
            <a:lvl6pPr marL="2562002" indent="-232909" eaLnBrk="0" fontAlgn="base" hangingPunct="0">
              <a:spcBef>
                <a:spcPct val="0"/>
              </a:spcBef>
              <a:spcAft>
                <a:spcPct val="0"/>
              </a:spcAft>
              <a:defRPr>
                <a:solidFill>
                  <a:schemeClr val="tx1"/>
                </a:solidFill>
                <a:latin typeface="Arial" pitchFamily="34" charset="0"/>
              </a:defRPr>
            </a:lvl6pPr>
            <a:lvl7pPr marL="3027820" indent="-232909" eaLnBrk="0" fontAlgn="base" hangingPunct="0">
              <a:spcBef>
                <a:spcPct val="0"/>
              </a:spcBef>
              <a:spcAft>
                <a:spcPct val="0"/>
              </a:spcAft>
              <a:defRPr>
                <a:solidFill>
                  <a:schemeClr val="tx1"/>
                </a:solidFill>
                <a:latin typeface="Arial" pitchFamily="34" charset="0"/>
              </a:defRPr>
            </a:lvl7pPr>
            <a:lvl8pPr marL="3493639" indent="-232909" eaLnBrk="0" fontAlgn="base" hangingPunct="0">
              <a:spcBef>
                <a:spcPct val="0"/>
              </a:spcBef>
              <a:spcAft>
                <a:spcPct val="0"/>
              </a:spcAft>
              <a:defRPr>
                <a:solidFill>
                  <a:schemeClr val="tx1"/>
                </a:solidFill>
                <a:latin typeface="Arial" pitchFamily="34" charset="0"/>
              </a:defRPr>
            </a:lvl8pPr>
            <a:lvl9pPr marL="3959457" indent="-232909" eaLnBrk="0" fontAlgn="base" hangingPunct="0">
              <a:spcBef>
                <a:spcPct val="0"/>
              </a:spcBef>
              <a:spcAft>
                <a:spcPct val="0"/>
              </a:spcAft>
              <a:defRPr>
                <a:solidFill>
                  <a:schemeClr val="tx1"/>
                </a:solidFill>
                <a:latin typeface="Arial" pitchFamily="34" charset="0"/>
              </a:defRPr>
            </a:lvl9pPr>
          </a:lstStyle>
          <a:p>
            <a:pPr eaLnBrk="1" hangingPunct="1"/>
            <a:fld id="{F986A43E-0C1F-4F64-AF9B-951F038A8541}" type="slidenum">
              <a:rPr lang="en-US">
                <a:solidFill>
                  <a:prstClr val="black"/>
                </a:solidFill>
              </a:rPr>
              <a:pPr eaLnBrk="1" hangingPunct="1"/>
              <a:t>214</a:t>
            </a:fld>
            <a:endParaRPr lang="en-US">
              <a:solidFill>
                <a:prstClr val="black"/>
              </a:solidFill>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Temperature inversions can and do occur at anytime, especially in hilly or mountainous terrain.  They typically form at dusk as the sun sets and the cool air settles.  Inversions often continue through the night and don’t break until the sun is up and starts to warm the ground.  Once the ground warms, the cool and warm air start to mix.</a:t>
            </a:r>
          </a:p>
          <a:p>
            <a:pPr eaLnBrk="1" hangingPunct="1"/>
            <a:endParaRPr lang="en-US" smtClean="0">
              <a:latin typeface="Arial" pitchFamily="34" charset="0"/>
            </a:endParaRPr>
          </a:p>
          <a:p>
            <a:pPr eaLnBrk="1" hangingPunct="1"/>
            <a:r>
              <a:rPr lang="en-US" smtClean="0">
                <a:latin typeface="Arial" pitchFamily="34" charset="0"/>
              </a:rPr>
              <a:t>The major problem with inversions, is that applicators perceive little wind or air movement and assume this is a good time to spray. In actuality, it’s the worst time.  If an application is made just as an inversion sets in, let’s say at 4 pm and it doesn’t break until 9 am; that allows for droplets to move with any airflow for 17 hours.  With a half mile an hour wind, droplets could move in a concentrated mass for 8.5 miles.</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88A242F0-BD31-4171-A24D-B4F9089D9EF5}" type="slidenum">
              <a:rPr lang="en-US" smtClean="0"/>
              <a:pPr eaLnBrk="1" hangingPunct="1"/>
              <a:t>215</a:t>
            </a:fld>
            <a:endParaRPr lang="en-US" smtClean="0"/>
          </a:p>
        </p:txBody>
      </p:sp>
      <p:sp>
        <p:nvSpPr>
          <p:cNvPr id="424963" name="Rectangle 2"/>
          <p:cNvSpPr>
            <a:spLocks noGrp="1" noRot="1" noChangeAspect="1" noChangeArrowheads="1" noTextEdit="1"/>
          </p:cNvSpPr>
          <p:nvPr>
            <p:ph type="sldImg"/>
          </p:nvPr>
        </p:nvSpPr>
        <p:spPr>
          <a:ln/>
        </p:spPr>
      </p:sp>
      <p:sp>
        <p:nvSpPr>
          <p:cNvPr id="4249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C058C3C1-D9BC-4DAC-8A9E-B078C2DCC5A7}" type="slidenum">
              <a:rPr lang="en-US" smtClean="0"/>
              <a:pPr eaLnBrk="1" hangingPunct="1"/>
              <a:t>216</a:t>
            </a:fld>
            <a:endParaRPr lang="en-US" smtClean="0"/>
          </a:p>
        </p:txBody>
      </p:sp>
      <p:sp>
        <p:nvSpPr>
          <p:cNvPr id="425987" name="Rectangle 2"/>
          <p:cNvSpPr>
            <a:spLocks noGrp="1" noRot="1" noChangeAspect="1" noChangeArrowheads="1" noTextEdit="1"/>
          </p:cNvSpPr>
          <p:nvPr>
            <p:ph type="sldImg"/>
          </p:nvPr>
        </p:nvSpPr>
        <p:spPr>
          <a:ln/>
        </p:spPr>
      </p:sp>
      <p:sp>
        <p:nvSpPr>
          <p:cNvPr id="4259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E3A2AA96-1CB3-4420-BD63-7404CDC68F44}" type="slidenum">
              <a:rPr lang="en-US" smtClean="0"/>
              <a:pPr eaLnBrk="1" hangingPunct="1"/>
              <a:t>217</a:t>
            </a:fld>
            <a:endParaRPr lang="en-US" smtClean="0"/>
          </a:p>
        </p:txBody>
      </p:sp>
      <p:sp>
        <p:nvSpPr>
          <p:cNvPr id="427011" name="Rectangle 2"/>
          <p:cNvSpPr>
            <a:spLocks noGrp="1" noRot="1" noChangeAspect="1" noChangeArrowheads="1" noTextEdit="1"/>
          </p:cNvSpPr>
          <p:nvPr>
            <p:ph type="sldImg"/>
          </p:nvPr>
        </p:nvSpPr>
        <p:spPr>
          <a:ln/>
        </p:spPr>
      </p:sp>
      <p:sp>
        <p:nvSpPr>
          <p:cNvPr id="4270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7703E231-E65C-40D8-B001-2BFB5C296FFB}" type="slidenum">
              <a:rPr lang="en-US" smtClean="0"/>
              <a:pPr eaLnBrk="1" hangingPunct="1"/>
              <a:t>221</a:t>
            </a:fld>
            <a:endParaRPr lang="en-US" smtClean="0"/>
          </a:p>
        </p:txBody>
      </p:sp>
      <p:sp>
        <p:nvSpPr>
          <p:cNvPr id="430083" name="Rectangle 2"/>
          <p:cNvSpPr>
            <a:spLocks noGrp="1" noRot="1" noChangeAspect="1" noChangeArrowheads="1" noTextEdit="1"/>
          </p:cNvSpPr>
          <p:nvPr>
            <p:ph type="sldImg"/>
          </p:nvPr>
        </p:nvSpPr>
        <p:spPr>
          <a:ln/>
        </p:spPr>
      </p:sp>
      <p:sp>
        <p:nvSpPr>
          <p:cNvPr id="4300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27806354-D4EC-40DF-B8C1-81C18FA88A15}" type="slidenum">
              <a:rPr lang="en-US" smtClean="0"/>
              <a:pPr eaLnBrk="1" hangingPunct="1"/>
              <a:t>223</a:t>
            </a:fld>
            <a:endParaRPr lang="en-US" smtClean="0"/>
          </a:p>
        </p:txBody>
      </p:sp>
      <p:sp>
        <p:nvSpPr>
          <p:cNvPr id="429059" name="Rectangle 2"/>
          <p:cNvSpPr>
            <a:spLocks noGrp="1" noRot="1" noChangeAspect="1" noChangeArrowheads="1" noTextEdit="1"/>
          </p:cNvSpPr>
          <p:nvPr>
            <p:ph type="sldImg"/>
          </p:nvPr>
        </p:nvSpPr>
        <p:spPr>
          <a:ln/>
        </p:spPr>
      </p:sp>
      <p:sp>
        <p:nvSpPr>
          <p:cNvPr id="4290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9AEADA6D-BC90-4181-BEAF-8B637103DD73}" type="slidenum">
              <a:rPr lang="en-US" smtClean="0"/>
              <a:pPr eaLnBrk="1" hangingPunct="1"/>
              <a:t>224</a:t>
            </a:fld>
            <a:endParaRPr lang="en-US" smtClean="0"/>
          </a:p>
        </p:txBody>
      </p:sp>
      <p:sp>
        <p:nvSpPr>
          <p:cNvPr id="428035" name="Rectangle 2"/>
          <p:cNvSpPr>
            <a:spLocks noGrp="1" noRot="1" noChangeAspect="1" noChangeArrowheads="1" noTextEdit="1"/>
          </p:cNvSpPr>
          <p:nvPr>
            <p:ph type="sldImg"/>
          </p:nvPr>
        </p:nvSpPr>
        <p:spPr>
          <a:ln/>
        </p:spPr>
      </p:sp>
      <p:sp>
        <p:nvSpPr>
          <p:cNvPr id="4280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C637BB99-7EC4-4780-BA07-F48FE5DB85D9}" type="slidenum">
              <a:rPr lang="en-US" smtClean="0"/>
              <a:pPr eaLnBrk="1" hangingPunct="1"/>
              <a:t>225</a:t>
            </a:fld>
            <a:endParaRPr lang="en-US" smtClean="0"/>
          </a:p>
        </p:txBody>
      </p:sp>
      <p:sp>
        <p:nvSpPr>
          <p:cNvPr id="457731" name="Rectangle 2"/>
          <p:cNvSpPr>
            <a:spLocks noGrp="1" noRot="1" noChangeAspect="1" noChangeArrowheads="1" noTextEdit="1"/>
          </p:cNvSpPr>
          <p:nvPr>
            <p:ph type="sldImg"/>
          </p:nvPr>
        </p:nvSpPr>
        <p:spPr>
          <a:ln/>
        </p:spPr>
      </p:sp>
      <p:sp>
        <p:nvSpPr>
          <p:cNvPr id="4577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C4542CFA-6BED-4016-8B8C-1FD367725A11}" type="slidenum">
              <a:rPr lang="en-US" smtClean="0"/>
              <a:pPr eaLnBrk="1" hangingPunct="1"/>
              <a:t>226</a:t>
            </a:fld>
            <a:endParaRPr lang="en-US" smtClean="0"/>
          </a:p>
        </p:txBody>
      </p:sp>
      <p:sp>
        <p:nvSpPr>
          <p:cNvPr id="458755" name="Rectangle 2"/>
          <p:cNvSpPr>
            <a:spLocks noGrp="1" noRot="1" noChangeAspect="1" noChangeArrowheads="1" noTextEdit="1"/>
          </p:cNvSpPr>
          <p:nvPr>
            <p:ph type="sldImg"/>
          </p:nvPr>
        </p:nvSpPr>
        <p:spPr>
          <a:ln/>
        </p:spPr>
      </p:sp>
      <p:sp>
        <p:nvSpPr>
          <p:cNvPr id="4587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B4FAD88B-CC80-4DF6-8360-0A6DCACF49EF}" type="slidenum">
              <a:rPr lang="en-US" smtClean="0"/>
              <a:pPr eaLnBrk="1" hangingPunct="1"/>
              <a:t>227</a:t>
            </a:fld>
            <a:endParaRPr lang="en-US" smtClean="0"/>
          </a:p>
        </p:txBody>
      </p:sp>
      <p:sp>
        <p:nvSpPr>
          <p:cNvPr id="445443" name="Rectangle 2"/>
          <p:cNvSpPr>
            <a:spLocks noGrp="1" noRot="1" noChangeAspect="1" noChangeArrowheads="1" noTextEdit="1"/>
          </p:cNvSpPr>
          <p:nvPr>
            <p:ph type="sldImg"/>
          </p:nvPr>
        </p:nvSpPr>
        <p:spPr>
          <a:ln/>
        </p:spPr>
      </p:sp>
      <p:sp>
        <p:nvSpPr>
          <p:cNvPr id="4454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defTabSz="904611" eaLnBrk="0" hangingPunct="0">
              <a:defRPr sz="2400">
                <a:solidFill>
                  <a:schemeClr val="tx1"/>
                </a:solidFill>
                <a:latin typeface="Times New Roman" pitchFamily="18" charset="0"/>
              </a:defRPr>
            </a:lvl1pPr>
            <a:lvl2pPr marL="742732" indent="-285666" defTabSz="904611" eaLnBrk="0" hangingPunct="0">
              <a:defRPr sz="2400">
                <a:solidFill>
                  <a:schemeClr val="tx1"/>
                </a:solidFill>
                <a:latin typeface="Times New Roman" pitchFamily="18" charset="0"/>
              </a:defRPr>
            </a:lvl2pPr>
            <a:lvl3pPr marL="1142666" indent="-228534" defTabSz="904611" eaLnBrk="0" hangingPunct="0">
              <a:defRPr sz="2400">
                <a:solidFill>
                  <a:schemeClr val="tx1"/>
                </a:solidFill>
                <a:latin typeface="Times New Roman" pitchFamily="18" charset="0"/>
              </a:defRPr>
            </a:lvl3pPr>
            <a:lvl4pPr marL="1599731" indent="-228534" defTabSz="904611" eaLnBrk="0" hangingPunct="0">
              <a:defRPr sz="2400">
                <a:solidFill>
                  <a:schemeClr val="tx1"/>
                </a:solidFill>
                <a:latin typeface="Times New Roman" pitchFamily="18" charset="0"/>
              </a:defRPr>
            </a:lvl4pPr>
            <a:lvl5pPr marL="2056798" indent="-228534" defTabSz="904611" eaLnBrk="0" hangingPunct="0">
              <a:defRPr sz="2400">
                <a:solidFill>
                  <a:schemeClr val="tx1"/>
                </a:solidFill>
                <a:latin typeface="Times New Roman" pitchFamily="18" charset="0"/>
              </a:defRPr>
            </a:lvl5pPr>
            <a:lvl6pPr marL="2513864" indent="-228534" defTabSz="904611" eaLnBrk="0" fontAlgn="base" hangingPunct="0">
              <a:spcBef>
                <a:spcPct val="0"/>
              </a:spcBef>
              <a:spcAft>
                <a:spcPct val="0"/>
              </a:spcAft>
              <a:defRPr sz="2400">
                <a:solidFill>
                  <a:schemeClr val="tx1"/>
                </a:solidFill>
                <a:latin typeface="Times New Roman" pitchFamily="18" charset="0"/>
              </a:defRPr>
            </a:lvl6pPr>
            <a:lvl7pPr marL="2970929" indent="-228534" defTabSz="904611" eaLnBrk="0" fontAlgn="base" hangingPunct="0">
              <a:spcBef>
                <a:spcPct val="0"/>
              </a:spcBef>
              <a:spcAft>
                <a:spcPct val="0"/>
              </a:spcAft>
              <a:defRPr sz="2400">
                <a:solidFill>
                  <a:schemeClr val="tx1"/>
                </a:solidFill>
                <a:latin typeface="Times New Roman" pitchFamily="18" charset="0"/>
              </a:defRPr>
            </a:lvl7pPr>
            <a:lvl8pPr marL="3427996" indent="-228534" defTabSz="904611" eaLnBrk="0" fontAlgn="base" hangingPunct="0">
              <a:spcBef>
                <a:spcPct val="0"/>
              </a:spcBef>
              <a:spcAft>
                <a:spcPct val="0"/>
              </a:spcAft>
              <a:defRPr sz="2400">
                <a:solidFill>
                  <a:schemeClr val="tx1"/>
                </a:solidFill>
                <a:latin typeface="Times New Roman" pitchFamily="18" charset="0"/>
              </a:defRPr>
            </a:lvl8pPr>
            <a:lvl9pPr marL="3885061" indent="-228534" defTabSz="904611" eaLnBrk="0" fontAlgn="base" hangingPunct="0">
              <a:spcBef>
                <a:spcPct val="0"/>
              </a:spcBef>
              <a:spcAft>
                <a:spcPct val="0"/>
              </a:spcAft>
              <a:defRPr sz="2400">
                <a:solidFill>
                  <a:schemeClr val="tx1"/>
                </a:solidFill>
                <a:latin typeface="Times New Roman" pitchFamily="18" charset="0"/>
              </a:defRPr>
            </a:lvl9pPr>
          </a:lstStyle>
          <a:p>
            <a:fld id="{DBA5BE04-0773-4558-9B2C-15AEADD5BCEF}" type="slidenum">
              <a:rPr lang="en-US" sz="1100"/>
              <a:pPr/>
              <a:t>28</a:t>
            </a:fld>
            <a:endParaRPr lang="en-US" sz="110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3FA5471D-E60C-4086-94C8-DE72BD8863D7}" type="slidenum">
              <a:rPr lang="en-US" smtClean="0"/>
              <a:pPr eaLnBrk="1" hangingPunct="1"/>
              <a:t>228</a:t>
            </a:fld>
            <a:endParaRPr lang="en-US" smtClean="0"/>
          </a:p>
        </p:txBody>
      </p:sp>
      <p:sp>
        <p:nvSpPr>
          <p:cNvPr id="446467" name="Rectangle 2"/>
          <p:cNvSpPr>
            <a:spLocks noGrp="1" noRot="1" noChangeAspect="1" noChangeArrowheads="1" noTextEdit="1"/>
          </p:cNvSpPr>
          <p:nvPr>
            <p:ph type="sldImg"/>
          </p:nvPr>
        </p:nvSpPr>
        <p:spPr>
          <a:ln/>
        </p:spPr>
      </p:sp>
      <p:sp>
        <p:nvSpPr>
          <p:cNvPr id="4464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95D90E1F-3D7B-4EE2-A4B1-AA98FCC66B35}" type="slidenum">
              <a:rPr lang="en-US" smtClean="0"/>
              <a:pPr eaLnBrk="1" hangingPunct="1"/>
              <a:t>229</a:t>
            </a:fld>
            <a:endParaRPr lang="en-US" smtClean="0"/>
          </a:p>
        </p:txBody>
      </p:sp>
      <p:sp>
        <p:nvSpPr>
          <p:cNvPr id="454659" name="Rectangle 2"/>
          <p:cNvSpPr>
            <a:spLocks noGrp="1" noRot="1" noChangeAspect="1" noChangeArrowheads="1" noTextEdit="1"/>
          </p:cNvSpPr>
          <p:nvPr>
            <p:ph type="sldImg"/>
          </p:nvPr>
        </p:nvSpPr>
        <p:spPr>
          <a:ln/>
        </p:spPr>
      </p:sp>
      <p:sp>
        <p:nvSpPr>
          <p:cNvPr id="4546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CD5D8A20-88B3-4580-98C0-08A4051B46D0}" type="slidenum">
              <a:rPr lang="en-US" smtClean="0"/>
              <a:pPr eaLnBrk="1" hangingPunct="1"/>
              <a:t>230</a:t>
            </a:fld>
            <a:endParaRPr lang="en-US" smtClean="0"/>
          </a:p>
        </p:txBody>
      </p:sp>
      <p:sp>
        <p:nvSpPr>
          <p:cNvPr id="432131" name="Rectangle 2"/>
          <p:cNvSpPr>
            <a:spLocks noGrp="1" noRot="1" noChangeAspect="1" noChangeArrowheads="1" noTextEdit="1"/>
          </p:cNvSpPr>
          <p:nvPr>
            <p:ph type="sldImg"/>
          </p:nvPr>
        </p:nvSpPr>
        <p:spPr>
          <a:ln/>
        </p:spPr>
      </p:sp>
      <p:sp>
        <p:nvSpPr>
          <p:cNvPr id="4321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C9C3A3B3-4C37-4008-BE8D-C775CC5D17C5}" type="slidenum">
              <a:rPr lang="en-US" smtClean="0">
                <a:solidFill>
                  <a:prstClr val="black"/>
                </a:solidFill>
              </a:rPr>
              <a:pPr eaLnBrk="1" hangingPunct="1"/>
              <a:t>231</a:t>
            </a:fld>
            <a:endParaRPr lang="en-US" smtClean="0">
              <a:solidFill>
                <a:prstClr val="black"/>
              </a:solidFill>
            </a:endParaRPr>
          </a:p>
        </p:txBody>
      </p:sp>
      <p:sp>
        <p:nvSpPr>
          <p:cNvPr id="332803" name="Rectangle 2"/>
          <p:cNvSpPr>
            <a:spLocks noGrp="1" noRot="1" noChangeAspect="1" noChangeArrowheads="1" noTextEdit="1"/>
          </p:cNvSpPr>
          <p:nvPr>
            <p:ph type="sldImg"/>
          </p:nvPr>
        </p:nvSpPr>
        <p:spPr>
          <a:ln/>
        </p:spPr>
      </p:sp>
      <p:sp>
        <p:nvSpPr>
          <p:cNvPr id="3328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C0DF0D2E-70FC-4304-A572-41B297C58EAD}" type="slidenum">
              <a:rPr lang="en-US" smtClean="0"/>
              <a:pPr eaLnBrk="1" hangingPunct="1"/>
              <a:t>232</a:t>
            </a:fld>
            <a:endParaRPr lang="en-US" smtClean="0"/>
          </a:p>
        </p:txBody>
      </p:sp>
      <p:sp>
        <p:nvSpPr>
          <p:cNvPr id="436227" name="Rectangle 2"/>
          <p:cNvSpPr>
            <a:spLocks noGrp="1" noRot="1" noChangeAspect="1" noChangeArrowheads="1" noTextEdit="1"/>
          </p:cNvSpPr>
          <p:nvPr>
            <p:ph type="sldImg"/>
          </p:nvPr>
        </p:nvSpPr>
        <p:spPr>
          <a:ln/>
        </p:spPr>
      </p:sp>
      <p:sp>
        <p:nvSpPr>
          <p:cNvPr id="4362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10F2035B-56EA-4712-8483-A9AF9DF13AE9}" type="slidenum">
              <a:rPr lang="en-US" smtClean="0"/>
              <a:pPr eaLnBrk="1" hangingPunct="1"/>
              <a:t>233</a:t>
            </a:fld>
            <a:endParaRPr lang="en-US" smtClean="0"/>
          </a:p>
        </p:txBody>
      </p:sp>
      <p:sp>
        <p:nvSpPr>
          <p:cNvPr id="437251" name="Rectangle 2"/>
          <p:cNvSpPr>
            <a:spLocks noGrp="1" noRot="1" noChangeAspect="1" noChangeArrowheads="1" noTextEdit="1"/>
          </p:cNvSpPr>
          <p:nvPr>
            <p:ph type="sldImg"/>
          </p:nvPr>
        </p:nvSpPr>
        <p:spPr>
          <a:ln/>
        </p:spPr>
      </p:sp>
      <p:sp>
        <p:nvSpPr>
          <p:cNvPr id="4372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DDDF23E4-0A35-4133-9945-84B658DA72F8}" type="slidenum">
              <a:rPr lang="en-US" smtClean="0"/>
              <a:pPr eaLnBrk="1" hangingPunct="1"/>
              <a:t>234</a:t>
            </a:fld>
            <a:endParaRPr lang="en-US" smtClean="0"/>
          </a:p>
        </p:txBody>
      </p:sp>
      <p:sp>
        <p:nvSpPr>
          <p:cNvPr id="438275" name="Rectangle 2"/>
          <p:cNvSpPr>
            <a:spLocks noGrp="1" noRot="1" noChangeAspect="1" noChangeArrowheads="1" noTextEdit="1"/>
          </p:cNvSpPr>
          <p:nvPr>
            <p:ph type="sldImg"/>
          </p:nvPr>
        </p:nvSpPr>
        <p:spPr>
          <a:ln/>
        </p:spPr>
      </p:sp>
      <p:sp>
        <p:nvSpPr>
          <p:cNvPr id="4382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89B41D76-8537-4415-848D-1A97233EA7CB}" type="slidenum">
              <a:rPr lang="en-US" smtClean="0"/>
              <a:pPr eaLnBrk="1" hangingPunct="1"/>
              <a:t>235</a:t>
            </a:fld>
            <a:endParaRPr lang="en-US" smtClean="0"/>
          </a:p>
        </p:txBody>
      </p:sp>
      <p:sp>
        <p:nvSpPr>
          <p:cNvPr id="439299" name="Rectangle 2"/>
          <p:cNvSpPr>
            <a:spLocks noGrp="1" noRot="1" noChangeAspect="1" noChangeArrowheads="1" noTextEdit="1"/>
          </p:cNvSpPr>
          <p:nvPr>
            <p:ph type="sldImg"/>
          </p:nvPr>
        </p:nvSpPr>
        <p:spPr>
          <a:ln/>
        </p:spPr>
      </p:sp>
      <p:sp>
        <p:nvSpPr>
          <p:cNvPr id="4393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03F445D0-5D43-4ECF-94F0-6D0B7294D80E}" type="slidenum">
              <a:rPr lang="en-US" smtClean="0"/>
              <a:pPr eaLnBrk="1" hangingPunct="1"/>
              <a:t>236</a:t>
            </a:fld>
            <a:endParaRPr lang="en-US" smtClean="0"/>
          </a:p>
        </p:txBody>
      </p:sp>
      <p:sp>
        <p:nvSpPr>
          <p:cNvPr id="440323" name="Rectangle 2"/>
          <p:cNvSpPr>
            <a:spLocks noGrp="1" noRot="1" noChangeAspect="1" noChangeArrowheads="1" noTextEdit="1"/>
          </p:cNvSpPr>
          <p:nvPr>
            <p:ph type="sldImg"/>
          </p:nvPr>
        </p:nvSpPr>
        <p:spPr>
          <a:ln/>
        </p:spPr>
      </p:sp>
      <p:sp>
        <p:nvSpPr>
          <p:cNvPr id="4403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DA5DAFCB-FB03-45E7-819D-DFCFF672C448}" type="slidenum">
              <a:rPr lang="en-US" smtClean="0"/>
              <a:pPr eaLnBrk="1" hangingPunct="1"/>
              <a:t>237</a:t>
            </a:fld>
            <a:endParaRPr lang="en-US" smtClean="0"/>
          </a:p>
        </p:txBody>
      </p:sp>
      <p:sp>
        <p:nvSpPr>
          <p:cNvPr id="441347" name="Rectangle 2"/>
          <p:cNvSpPr>
            <a:spLocks noGrp="1" noRot="1" noChangeAspect="1" noChangeArrowheads="1" noTextEdit="1"/>
          </p:cNvSpPr>
          <p:nvPr>
            <p:ph type="sldImg"/>
          </p:nvPr>
        </p:nvSpPr>
        <p:spPr>
          <a:ln/>
        </p:spPr>
      </p:sp>
      <p:sp>
        <p:nvSpPr>
          <p:cNvPr id="4413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9C888CFD-2364-49F5-9E9C-202DFD6D7266}" type="slidenum">
              <a:rPr lang="en-US" smtClean="0">
                <a:solidFill>
                  <a:prstClr val="black"/>
                </a:solidFill>
              </a:rPr>
              <a:pPr eaLnBrk="1" hangingPunct="1"/>
              <a:t>29</a:t>
            </a:fld>
            <a:endParaRPr lang="en-US" smtClean="0">
              <a:solidFill>
                <a:prstClr val="black"/>
              </a:solidFill>
            </a:endParaRPr>
          </a:p>
        </p:txBody>
      </p:sp>
      <p:sp>
        <p:nvSpPr>
          <p:cNvPr id="296963" name="Rectangle 2"/>
          <p:cNvSpPr>
            <a:spLocks noGrp="1" noRot="1" noChangeAspect="1" noChangeArrowheads="1" noTextEdit="1"/>
          </p:cNvSpPr>
          <p:nvPr>
            <p:ph type="sldImg"/>
          </p:nvPr>
        </p:nvSpPr>
        <p:spPr>
          <a:xfrm>
            <a:off x="1169988" y="685800"/>
            <a:ext cx="4672012" cy="3505200"/>
          </a:xfrm>
          <a:ln/>
        </p:spPr>
      </p:sp>
      <p:sp>
        <p:nvSpPr>
          <p:cNvPr id="296964" name="Rectangle 3"/>
          <p:cNvSpPr>
            <a:spLocks noGrp="1" noChangeArrowheads="1"/>
          </p:cNvSpPr>
          <p:nvPr>
            <p:ph type="body" idx="1"/>
          </p:nvPr>
        </p:nvSpPr>
        <p:spPr>
          <a:xfrm>
            <a:off x="935635" y="4419172"/>
            <a:ext cx="5139134" cy="4191680"/>
          </a:xfrm>
          <a:noFill/>
        </p:spPr>
        <p:txBody>
          <a:bodyPr/>
          <a:lstStyle/>
          <a:p>
            <a:pPr eaLnBrk="1" hangingPunct="1"/>
            <a:endParaRPr lang="en-US" smtClean="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187954D1-F51B-4B40-AAB9-6391CDE5BA09}" type="slidenum">
              <a:rPr lang="en-US" smtClean="0"/>
              <a:pPr eaLnBrk="1" hangingPunct="1"/>
              <a:t>238</a:t>
            </a:fld>
            <a:endParaRPr lang="en-US"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C6E7D6DE-5D38-404E-8E59-A779D5F9B2E8}" type="slidenum">
              <a:rPr lang="en-US" smtClean="0"/>
              <a:pPr eaLnBrk="1" hangingPunct="1"/>
              <a:t>239</a:t>
            </a:fld>
            <a:endParaRPr lang="en-US" smtClean="0"/>
          </a:p>
        </p:txBody>
      </p:sp>
      <p:sp>
        <p:nvSpPr>
          <p:cNvPr id="444419" name="Rectangle 2"/>
          <p:cNvSpPr>
            <a:spLocks noGrp="1" noRot="1" noChangeAspect="1" noChangeArrowheads="1" noTextEdit="1"/>
          </p:cNvSpPr>
          <p:nvPr>
            <p:ph type="sldImg"/>
          </p:nvPr>
        </p:nvSpPr>
        <p:spPr>
          <a:ln/>
        </p:spPr>
      </p:sp>
      <p:sp>
        <p:nvSpPr>
          <p:cNvPr id="4444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5C13DCE7-F6FF-4B45-AB85-7396EA935BB9}" type="slidenum">
              <a:rPr lang="en-US" smtClean="0"/>
              <a:pPr eaLnBrk="1" hangingPunct="1"/>
              <a:t>240</a:t>
            </a:fld>
            <a:endParaRPr lang="en-US" smtClean="0"/>
          </a:p>
        </p:txBody>
      </p:sp>
      <p:sp>
        <p:nvSpPr>
          <p:cNvPr id="447491" name="Rectangle 2"/>
          <p:cNvSpPr>
            <a:spLocks noGrp="1" noRot="1" noChangeAspect="1" noChangeArrowheads="1" noTextEdit="1"/>
          </p:cNvSpPr>
          <p:nvPr>
            <p:ph type="sldImg"/>
          </p:nvPr>
        </p:nvSpPr>
        <p:spPr>
          <a:ln/>
        </p:spPr>
      </p:sp>
      <p:sp>
        <p:nvSpPr>
          <p:cNvPr id="4474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25F955B2-F904-4F63-B026-92C6ED658640}" type="slidenum">
              <a:rPr lang="en-US" smtClean="0"/>
              <a:pPr eaLnBrk="1" hangingPunct="1"/>
              <a:t>241</a:t>
            </a:fld>
            <a:endParaRPr lang="en-US" smtClean="0"/>
          </a:p>
        </p:txBody>
      </p:sp>
      <p:sp>
        <p:nvSpPr>
          <p:cNvPr id="448515" name="Rectangle 2"/>
          <p:cNvSpPr>
            <a:spLocks noGrp="1" noRot="1" noChangeAspect="1" noChangeArrowheads="1" noTextEdit="1"/>
          </p:cNvSpPr>
          <p:nvPr>
            <p:ph type="sldImg"/>
          </p:nvPr>
        </p:nvSpPr>
        <p:spPr>
          <a:ln/>
        </p:spPr>
      </p:sp>
      <p:sp>
        <p:nvSpPr>
          <p:cNvPr id="4485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8BD6DEC7-9BD6-4E87-BB07-2846C8261CB6}" type="slidenum">
              <a:rPr lang="en-US" smtClean="0"/>
              <a:pPr eaLnBrk="1" hangingPunct="1"/>
              <a:t>242</a:t>
            </a:fld>
            <a:endParaRPr lang="en-US" smtClean="0"/>
          </a:p>
        </p:txBody>
      </p:sp>
      <p:sp>
        <p:nvSpPr>
          <p:cNvPr id="450563" name="Rectangle 2"/>
          <p:cNvSpPr>
            <a:spLocks noGrp="1" noRot="1" noChangeAspect="1" noChangeArrowheads="1" noTextEdit="1"/>
          </p:cNvSpPr>
          <p:nvPr>
            <p:ph type="sldImg"/>
          </p:nvPr>
        </p:nvSpPr>
        <p:spPr>
          <a:ln/>
        </p:spPr>
      </p:sp>
      <p:sp>
        <p:nvSpPr>
          <p:cNvPr id="4505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0202939A-9DCB-4440-8533-B52C6353D5DE}" type="slidenum">
              <a:rPr lang="en-US" smtClean="0"/>
              <a:pPr eaLnBrk="1" hangingPunct="1"/>
              <a:t>243</a:t>
            </a:fld>
            <a:endParaRPr lang="en-US" smtClean="0"/>
          </a:p>
        </p:txBody>
      </p:sp>
      <p:sp>
        <p:nvSpPr>
          <p:cNvPr id="451587" name="Rectangle 2"/>
          <p:cNvSpPr>
            <a:spLocks noGrp="1" noRot="1" noChangeAspect="1" noChangeArrowheads="1" noTextEdit="1"/>
          </p:cNvSpPr>
          <p:nvPr>
            <p:ph type="sldImg"/>
          </p:nvPr>
        </p:nvSpPr>
        <p:spPr>
          <a:ln/>
        </p:spPr>
      </p:sp>
      <p:sp>
        <p:nvSpPr>
          <p:cNvPr id="4515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E2FFD24A-C73C-4B5F-9048-2820FAFC7A4D}" type="slidenum">
              <a:rPr lang="en-US" smtClean="0"/>
              <a:pPr eaLnBrk="1" hangingPunct="1"/>
              <a:t>244</a:t>
            </a:fld>
            <a:endParaRPr lang="en-US" smtClean="0"/>
          </a:p>
        </p:txBody>
      </p:sp>
      <p:sp>
        <p:nvSpPr>
          <p:cNvPr id="452611" name="Rectangle 2"/>
          <p:cNvSpPr>
            <a:spLocks noGrp="1" noRot="1" noChangeAspect="1" noChangeArrowheads="1" noTextEdit="1"/>
          </p:cNvSpPr>
          <p:nvPr>
            <p:ph type="sldImg"/>
          </p:nvPr>
        </p:nvSpPr>
        <p:spPr>
          <a:ln/>
        </p:spPr>
      </p:sp>
      <p:sp>
        <p:nvSpPr>
          <p:cNvPr id="4526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92590298-AB32-4541-8393-89558E98FF6B}" type="slidenum">
              <a:rPr lang="en-US" smtClean="0"/>
              <a:pPr eaLnBrk="1" hangingPunct="1"/>
              <a:t>245</a:t>
            </a:fld>
            <a:endParaRPr lang="en-US" smtClean="0"/>
          </a:p>
        </p:txBody>
      </p:sp>
      <p:sp>
        <p:nvSpPr>
          <p:cNvPr id="453635" name="Rectangle 2"/>
          <p:cNvSpPr>
            <a:spLocks noGrp="1" noRot="1" noChangeAspect="1" noChangeArrowheads="1" noTextEdit="1"/>
          </p:cNvSpPr>
          <p:nvPr>
            <p:ph type="sldImg"/>
          </p:nvPr>
        </p:nvSpPr>
        <p:spPr>
          <a:ln/>
        </p:spPr>
      </p:sp>
      <p:sp>
        <p:nvSpPr>
          <p:cNvPr id="4536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ED74FED3-EBA4-45DD-96BF-825B6AA520B9}" type="slidenum">
              <a:rPr lang="en-US" smtClean="0"/>
              <a:pPr eaLnBrk="1" hangingPunct="1"/>
              <a:t>246</a:t>
            </a:fld>
            <a:endParaRPr lang="en-US" smtClean="0"/>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825AE1EF-6A76-4B50-8ECD-702AEB952658}" type="slidenum">
              <a:rPr lang="en-US" smtClean="0"/>
              <a:pPr eaLnBrk="1" hangingPunct="1"/>
              <a:t>247</a:t>
            </a:fld>
            <a:endParaRPr lang="en-US" smtClean="0"/>
          </a:p>
        </p:txBody>
      </p:sp>
      <p:sp>
        <p:nvSpPr>
          <p:cNvPr id="456707" name="Rectangle 2"/>
          <p:cNvSpPr>
            <a:spLocks noGrp="1" noRot="1" noChangeAspect="1" noChangeArrowheads="1" noTextEdit="1"/>
          </p:cNvSpPr>
          <p:nvPr>
            <p:ph type="sldImg"/>
          </p:nvPr>
        </p:nvSpPr>
        <p:spPr>
          <a:ln/>
        </p:spPr>
      </p:sp>
      <p:sp>
        <p:nvSpPr>
          <p:cNvPr id="4567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defTabSz="904611" eaLnBrk="0" hangingPunct="0">
              <a:defRPr sz="2400">
                <a:solidFill>
                  <a:schemeClr val="tx1"/>
                </a:solidFill>
                <a:latin typeface="Times New Roman" pitchFamily="18" charset="0"/>
              </a:defRPr>
            </a:lvl1pPr>
            <a:lvl2pPr marL="742732" indent="-285666" defTabSz="904611" eaLnBrk="0" hangingPunct="0">
              <a:defRPr sz="2400">
                <a:solidFill>
                  <a:schemeClr val="tx1"/>
                </a:solidFill>
                <a:latin typeface="Times New Roman" pitchFamily="18" charset="0"/>
              </a:defRPr>
            </a:lvl2pPr>
            <a:lvl3pPr marL="1142666" indent="-228534" defTabSz="904611" eaLnBrk="0" hangingPunct="0">
              <a:defRPr sz="2400">
                <a:solidFill>
                  <a:schemeClr val="tx1"/>
                </a:solidFill>
                <a:latin typeface="Times New Roman" pitchFamily="18" charset="0"/>
              </a:defRPr>
            </a:lvl3pPr>
            <a:lvl4pPr marL="1599731" indent="-228534" defTabSz="904611" eaLnBrk="0" hangingPunct="0">
              <a:defRPr sz="2400">
                <a:solidFill>
                  <a:schemeClr val="tx1"/>
                </a:solidFill>
                <a:latin typeface="Times New Roman" pitchFamily="18" charset="0"/>
              </a:defRPr>
            </a:lvl4pPr>
            <a:lvl5pPr marL="2056798" indent="-228534" defTabSz="904611" eaLnBrk="0" hangingPunct="0">
              <a:defRPr sz="2400">
                <a:solidFill>
                  <a:schemeClr val="tx1"/>
                </a:solidFill>
                <a:latin typeface="Times New Roman" pitchFamily="18" charset="0"/>
              </a:defRPr>
            </a:lvl5pPr>
            <a:lvl6pPr marL="2513864" indent="-228534" defTabSz="904611" eaLnBrk="0" fontAlgn="base" hangingPunct="0">
              <a:spcBef>
                <a:spcPct val="0"/>
              </a:spcBef>
              <a:spcAft>
                <a:spcPct val="0"/>
              </a:spcAft>
              <a:defRPr sz="2400">
                <a:solidFill>
                  <a:schemeClr val="tx1"/>
                </a:solidFill>
                <a:latin typeface="Times New Roman" pitchFamily="18" charset="0"/>
              </a:defRPr>
            </a:lvl6pPr>
            <a:lvl7pPr marL="2970929" indent="-228534" defTabSz="904611" eaLnBrk="0" fontAlgn="base" hangingPunct="0">
              <a:spcBef>
                <a:spcPct val="0"/>
              </a:spcBef>
              <a:spcAft>
                <a:spcPct val="0"/>
              </a:spcAft>
              <a:defRPr sz="2400">
                <a:solidFill>
                  <a:schemeClr val="tx1"/>
                </a:solidFill>
                <a:latin typeface="Times New Roman" pitchFamily="18" charset="0"/>
              </a:defRPr>
            </a:lvl7pPr>
            <a:lvl8pPr marL="3427996" indent="-228534" defTabSz="904611" eaLnBrk="0" fontAlgn="base" hangingPunct="0">
              <a:spcBef>
                <a:spcPct val="0"/>
              </a:spcBef>
              <a:spcAft>
                <a:spcPct val="0"/>
              </a:spcAft>
              <a:defRPr sz="2400">
                <a:solidFill>
                  <a:schemeClr val="tx1"/>
                </a:solidFill>
                <a:latin typeface="Times New Roman" pitchFamily="18" charset="0"/>
              </a:defRPr>
            </a:lvl8pPr>
            <a:lvl9pPr marL="3885061" indent="-228534" defTabSz="904611" eaLnBrk="0" fontAlgn="base" hangingPunct="0">
              <a:spcBef>
                <a:spcPct val="0"/>
              </a:spcBef>
              <a:spcAft>
                <a:spcPct val="0"/>
              </a:spcAft>
              <a:defRPr sz="2400">
                <a:solidFill>
                  <a:schemeClr val="tx1"/>
                </a:solidFill>
                <a:latin typeface="Times New Roman" pitchFamily="18" charset="0"/>
              </a:defRPr>
            </a:lvl9pPr>
          </a:lstStyle>
          <a:p>
            <a:fld id="{27B11E3D-7074-4A38-BFB7-97C0F4F74836}" type="slidenum">
              <a:rPr lang="en-US" sz="1100">
                <a:solidFill>
                  <a:prstClr val="black"/>
                </a:solidFill>
              </a:rPr>
              <a:pPr/>
              <a:t>30</a:t>
            </a:fld>
            <a:endParaRPr lang="en-US" sz="1100">
              <a:solidFill>
                <a:prstClr val="black"/>
              </a:solidFill>
            </a:endParaRPr>
          </a:p>
        </p:txBody>
      </p:sp>
      <p:sp>
        <p:nvSpPr>
          <p:cNvPr id="194563" name="Rectangle 2"/>
          <p:cNvSpPr>
            <a:spLocks noGrp="1" noRot="1" noChangeAspect="1" noChangeArrowheads="1" noTextEdit="1"/>
          </p:cNvSpPr>
          <p:nvPr>
            <p:ph type="sldImg"/>
          </p:nvPr>
        </p:nvSpPr>
        <p:spPr>
          <a:xfrm>
            <a:off x="1171575" y="685800"/>
            <a:ext cx="4673600" cy="3505200"/>
          </a:xfrm>
          <a:ln/>
        </p:spPr>
      </p:sp>
      <p:sp>
        <p:nvSpPr>
          <p:cNvPr id="19456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671C9C05-B76A-44FF-902D-E1F38279A67B}" type="slidenum">
              <a:rPr lang="en-US" smtClean="0"/>
              <a:pPr eaLnBrk="1" hangingPunct="1"/>
              <a:t>248</a:t>
            </a:fld>
            <a:endParaRPr lang="en-US" smtClean="0"/>
          </a:p>
        </p:txBody>
      </p:sp>
      <p:sp>
        <p:nvSpPr>
          <p:cNvPr id="459779" name="Rectangle 2"/>
          <p:cNvSpPr>
            <a:spLocks noGrp="1" noRot="1" noChangeAspect="1" noChangeArrowheads="1" noTextEdit="1"/>
          </p:cNvSpPr>
          <p:nvPr>
            <p:ph type="sldImg"/>
          </p:nvPr>
        </p:nvSpPr>
        <p:spPr>
          <a:ln/>
        </p:spPr>
      </p:sp>
      <p:sp>
        <p:nvSpPr>
          <p:cNvPr id="4597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CA2AC95D-2A3D-4EDF-8F32-5D648C176C2A}" type="slidenum">
              <a:rPr lang="en-US" smtClean="0"/>
              <a:pPr eaLnBrk="1" hangingPunct="1"/>
              <a:t>249</a:t>
            </a:fld>
            <a:endParaRPr lang="en-US" smtClean="0"/>
          </a:p>
        </p:txBody>
      </p:sp>
      <p:sp>
        <p:nvSpPr>
          <p:cNvPr id="460803" name="Rectangle 2"/>
          <p:cNvSpPr>
            <a:spLocks noGrp="1" noRot="1" noChangeAspect="1" noChangeArrowheads="1" noTextEdit="1"/>
          </p:cNvSpPr>
          <p:nvPr>
            <p:ph type="sldImg"/>
          </p:nvPr>
        </p:nvSpPr>
        <p:spPr>
          <a:ln/>
        </p:spPr>
      </p:sp>
      <p:sp>
        <p:nvSpPr>
          <p:cNvPr id="4608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ED3DE1AB-4E0A-4510-B600-97BA6F805A99}" type="slidenum">
              <a:rPr lang="en-US" smtClean="0"/>
              <a:pPr eaLnBrk="1" hangingPunct="1"/>
              <a:t>250</a:t>
            </a:fld>
            <a:endParaRPr lang="en-US" smtClean="0"/>
          </a:p>
        </p:txBody>
      </p:sp>
      <p:sp>
        <p:nvSpPr>
          <p:cNvPr id="461827" name="Rectangle 2"/>
          <p:cNvSpPr>
            <a:spLocks noGrp="1" noRot="1" noChangeAspect="1" noChangeArrowheads="1" noTextEdit="1"/>
          </p:cNvSpPr>
          <p:nvPr>
            <p:ph type="sldImg"/>
          </p:nvPr>
        </p:nvSpPr>
        <p:spPr>
          <a:ln/>
        </p:spPr>
      </p:sp>
      <p:sp>
        <p:nvSpPr>
          <p:cNvPr id="4618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9247CFEE-5F06-483B-8DDF-D8893EB6A354}" type="slidenum">
              <a:rPr lang="en-US" smtClean="0"/>
              <a:pPr eaLnBrk="1" hangingPunct="1"/>
              <a:t>251</a:t>
            </a:fld>
            <a:endParaRPr lang="en-US" smtClean="0"/>
          </a:p>
        </p:txBody>
      </p:sp>
      <p:sp>
        <p:nvSpPr>
          <p:cNvPr id="462851" name="Rectangle 2"/>
          <p:cNvSpPr>
            <a:spLocks noGrp="1" noRot="1" noChangeAspect="1" noChangeArrowheads="1" noTextEdit="1"/>
          </p:cNvSpPr>
          <p:nvPr>
            <p:ph type="sldImg"/>
          </p:nvPr>
        </p:nvSpPr>
        <p:spPr>
          <a:ln/>
        </p:spPr>
      </p:sp>
      <p:sp>
        <p:nvSpPr>
          <p:cNvPr id="4628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CFBB3E1B-50DB-49D4-AF88-ED766BECD98A}" type="slidenum">
              <a:rPr lang="en-US" smtClean="0"/>
              <a:pPr eaLnBrk="1" hangingPunct="1"/>
              <a:t>252</a:t>
            </a:fld>
            <a:endParaRPr lang="en-US" smtClean="0"/>
          </a:p>
        </p:txBody>
      </p:sp>
      <p:sp>
        <p:nvSpPr>
          <p:cNvPr id="463875" name="Rectangle 2"/>
          <p:cNvSpPr>
            <a:spLocks noGrp="1" noRot="1" noChangeAspect="1" noChangeArrowheads="1" noTextEdit="1"/>
          </p:cNvSpPr>
          <p:nvPr>
            <p:ph type="sldImg"/>
          </p:nvPr>
        </p:nvSpPr>
        <p:spPr>
          <a:ln/>
        </p:spPr>
      </p:sp>
      <p:sp>
        <p:nvSpPr>
          <p:cNvPr id="4638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F70066BE-E409-4D7D-A688-1E7BD3AEC3E4}" type="slidenum">
              <a:rPr lang="en-US" smtClean="0"/>
              <a:pPr eaLnBrk="1" hangingPunct="1"/>
              <a:t>253</a:t>
            </a:fld>
            <a:endParaRPr lang="en-US" smtClean="0"/>
          </a:p>
        </p:txBody>
      </p:sp>
      <p:sp>
        <p:nvSpPr>
          <p:cNvPr id="464899" name="Rectangle 2"/>
          <p:cNvSpPr>
            <a:spLocks noGrp="1" noRot="1" noChangeAspect="1" noChangeArrowheads="1" noTextEdit="1"/>
          </p:cNvSpPr>
          <p:nvPr>
            <p:ph type="sldImg"/>
          </p:nvPr>
        </p:nvSpPr>
        <p:spPr>
          <a:ln/>
        </p:spPr>
      </p:sp>
      <p:sp>
        <p:nvSpPr>
          <p:cNvPr id="4649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BD7CD249-7697-4FD7-B072-42B8A5F1E34E}" type="slidenum">
              <a:rPr lang="en-US" smtClean="0"/>
              <a:pPr eaLnBrk="1" hangingPunct="1"/>
              <a:t>254</a:t>
            </a:fld>
            <a:endParaRPr lang="en-US" smtClean="0"/>
          </a:p>
        </p:txBody>
      </p:sp>
      <p:sp>
        <p:nvSpPr>
          <p:cNvPr id="465923" name="Rectangle 2"/>
          <p:cNvSpPr>
            <a:spLocks noGrp="1" noRot="1" noChangeAspect="1" noChangeArrowheads="1" noTextEdit="1"/>
          </p:cNvSpPr>
          <p:nvPr>
            <p:ph type="sldImg"/>
          </p:nvPr>
        </p:nvSpPr>
        <p:spPr>
          <a:ln/>
        </p:spPr>
      </p:sp>
      <p:sp>
        <p:nvSpPr>
          <p:cNvPr id="4659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E44C61F9-32F4-4FC5-8E33-2741E300BE68}" type="slidenum">
              <a:rPr lang="en-US" smtClean="0"/>
              <a:pPr eaLnBrk="1" hangingPunct="1"/>
              <a:t>255</a:t>
            </a:fld>
            <a:endParaRPr lang="en-US" smtClean="0"/>
          </a:p>
        </p:txBody>
      </p:sp>
      <p:sp>
        <p:nvSpPr>
          <p:cNvPr id="468995" name="Rectangle 2"/>
          <p:cNvSpPr>
            <a:spLocks noGrp="1" noRot="1" noChangeAspect="1" noChangeArrowheads="1" noTextEdit="1"/>
          </p:cNvSpPr>
          <p:nvPr>
            <p:ph type="sldImg"/>
          </p:nvPr>
        </p:nvSpPr>
        <p:spPr>
          <a:ln/>
        </p:spPr>
      </p:sp>
      <p:sp>
        <p:nvSpPr>
          <p:cNvPr id="4689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9DE7BE6F-228C-4887-89C6-FE597383E3BD}" type="slidenum">
              <a:rPr lang="en-US" smtClean="0"/>
              <a:pPr eaLnBrk="1" hangingPunct="1"/>
              <a:t>256</a:t>
            </a:fld>
            <a:endParaRPr lang="en-US" smtClean="0"/>
          </a:p>
        </p:txBody>
      </p:sp>
      <p:sp>
        <p:nvSpPr>
          <p:cNvPr id="472067" name="Rectangle 2"/>
          <p:cNvSpPr>
            <a:spLocks noGrp="1" noRot="1" noChangeAspect="1" noChangeArrowheads="1" noTextEdit="1"/>
          </p:cNvSpPr>
          <p:nvPr>
            <p:ph type="sldImg"/>
          </p:nvPr>
        </p:nvSpPr>
        <p:spPr>
          <a:ln/>
        </p:spPr>
      </p:sp>
      <p:sp>
        <p:nvSpPr>
          <p:cNvPr id="4720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4CBD63A6-00AD-45F8-9C03-3511E989D3DE}" type="slidenum">
              <a:rPr lang="en-US" smtClean="0"/>
              <a:pPr eaLnBrk="1" hangingPunct="1"/>
              <a:t>257</a:t>
            </a:fld>
            <a:endParaRPr lang="en-US" smtClean="0"/>
          </a:p>
        </p:txBody>
      </p:sp>
      <p:sp>
        <p:nvSpPr>
          <p:cNvPr id="476163" name="Rectangle 2"/>
          <p:cNvSpPr>
            <a:spLocks noGrp="1" noRot="1" noChangeAspect="1" noChangeArrowheads="1" noTextEdit="1"/>
          </p:cNvSpPr>
          <p:nvPr>
            <p:ph type="sldImg"/>
          </p:nvPr>
        </p:nvSpPr>
        <p:spPr>
          <a:ln/>
        </p:spPr>
      </p:sp>
      <p:sp>
        <p:nvSpPr>
          <p:cNvPr id="4761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7707FD30-6AE9-4A1B-ACC3-6B7EFF461E0D}" type="slidenum">
              <a:rPr lang="en-US" smtClean="0"/>
              <a:pPr eaLnBrk="1" hangingPunct="1"/>
              <a:t>13</a:t>
            </a:fld>
            <a:endParaRPr lang="en-US" smtClean="0"/>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9BC05C4C-6E49-4C7C-8713-3C03EA4EB8FF}" type="slidenum">
              <a:rPr lang="en-US" smtClean="0"/>
              <a:pPr eaLnBrk="1" hangingPunct="1"/>
              <a:t>31</a:t>
            </a:fld>
            <a:endParaRPr lang="en-US" smtClean="0"/>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B091A8F6-2824-492F-B7D5-4E7350B77743}" type="slidenum">
              <a:rPr lang="en-US" smtClean="0"/>
              <a:pPr eaLnBrk="1" hangingPunct="1"/>
              <a:t>258</a:t>
            </a:fld>
            <a:endParaRPr lang="en-US" smtClean="0"/>
          </a:p>
        </p:txBody>
      </p:sp>
      <p:sp>
        <p:nvSpPr>
          <p:cNvPr id="473091" name="Rectangle 2"/>
          <p:cNvSpPr>
            <a:spLocks noGrp="1" noRot="1" noChangeAspect="1" noChangeArrowheads="1" noTextEdit="1"/>
          </p:cNvSpPr>
          <p:nvPr>
            <p:ph type="sldImg"/>
          </p:nvPr>
        </p:nvSpPr>
        <p:spPr>
          <a:ln/>
        </p:spPr>
      </p:sp>
      <p:sp>
        <p:nvSpPr>
          <p:cNvPr id="4730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9FFAECD1-4C73-49EA-854C-B2FC3021F84D}" type="slidenum">
              <a:rPr lang="en-US" smtClean="0"/>
              <a:pPr eaLnBrk="1" hangingPunct="1"/>
              <a:t>259</a:t>
            </a:fld>
            <a:endParaRPr lang="en-US" smtClean="0"/>
          </a:p>
        </p:txBody>
      </p:sp>
      <p:sp>
        <p:nvSpPr>
          <p:cNvPr id="474115" name="Rectangle 2"/>
          <p:cNvSpPr>
            <a:spLocks noGrp="1" noRot="1" noChangeAspect="1" noChangeArrowheads="1" noTextEdit="1"/>
          </p:cNvSpPr>
          <p:nvPr>
            <p:ph type="sldImg"/>
          </p:nvPr>
        </p:nvSpPr>
        <p:spPr>
          <a:ln/>
        </p:spPr>
      </p:sp>
      <p:sp>
        <p:nvSpPr>
          <p:cNvPr id="4741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2056729D-52B9-4A36-867F-8289A701D86D}" type="slidenum">
              <a:rPr lang="en-US" smtClean="0"/>
              <a:pPr eaLnBrk="1" hangingPunct="1"/>
              <a:t>260</a:t>
            </a:fld>
            <a:endParaRPr lang="en-US" smtClean="0"/>
          </a:p>
        </p:txBody>
      </p:sp>
      <p:sp>
        <p:nvSpPr>
          <p:cNvPr id="475139" name="Rectangle 2"/>
          <p:cNvSpPr>
            <a:spLocks noGrp="1" noRot="1" noChangeAspect="1" noChangeArrowheads="1" noTextEdit="1"/>
          </p:cNvSpPr>
          <p:nvPr>
            <p:ph type="sldImg"/>
          </p:nvPr>
        </p:nvSpPr>
        <p:spPr>
          <a:ln/>
        </p:spPr>
      </p:sp>
      <p:sp>
        <p:nvSpPr>
          <p:cNvPr id="4751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75D89FFD-99D8-42C4-A39B-7B6CB925F29A}" type="slidenum">
              <a:rPr lang="en-US" smtClean="0"/>
              <a:pPr eaLnBrk="1" hangingPunct="1"/>
              <a:t>261</a:t>
            </a:fld>
            <a:endParaRPr lang="en-US" smtClean="0"/>
          </a:p>
        </p:txBody>
      </p:sp>
      <p:sp>
        <p:nvSpPr>
          <p:cNvPr id="478211" name="Rectangle 2"/>
          <p:cNvSpPr>
            <a:spLocks noGrp="1" noRot="1" noChangeAspect="1" noChangeArrowheads="1" noTextEdit="1"/>
          </p:cNvSpPr>
          <p:nvPr>
            <p:ph type="sldImg"/>
          </p:nvPr>
        </p:nvSpPr>
        <p:spPr>
          <a:ln/>
        </p:spPr>
      </p:sp>
      <p:sp>
        <p:nvSpPr>
          <p:cNvPr id="4782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02304FC8-C745-4280-9D93-A280164D3B44}" type="slidenum">
              <a:rPr lang="en-US" smtClean="0"/>
              <a:pPr eaLnBrk="1" hangingPunct="1"/>
              <a:t>262</a:t>
            </a:fld>
            <a:endParaRPr lang="en-US" smtClean="0"/>
          </a:p>
        </p:txBody>
      </p:sp>
      <p:sp>
        <p:nvSpPr>
          <p:cNvPr id="479235" name="Rectangle 2"/>
          <p:cNvSpPr>
            <a:spLocks noGrp="1" noRot="1" noChangeAspect="1" noChangeArrowheads="1" noTextEdit="1"/>
          </p:cNvSpPr>
          <p:nvPr>
            <p:ph type="sldImg"/>
          </p:nvPr>
        </p:nvSpPr>
        <p:spPr>
          <a:ln/>
        </p:spPr>
      </p:sp>
      <p:sp>
        <p:nvSpPr>
          <p:cNvPr id="4792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9087ECC2-4BAD-43D7-933C-2C60F04DD154}" type="slidenum">
              <a:rPr lang="en-US" smtClean="0"/>
              <a:pPr eaLnBrk="1" hangingPunct="1"/>
              <a:t>263</a:t>
            </a:fld>
            <a:endParaRPr lang="en-US" smtClean="0"/>
          </a:p>
        </p:txBody>
      </p:sp>
      <p:sp>
        <p:nvSpPr>
          <p:cNvPr id="480259" name="Rectangle 2"/>
          <p:cNvSpPr>
            <a:spLocks noGrp="1" noRot="1" noChangeAspect="1" noChangeArrowheads="1" noTextEdit="1"/>
          </p:cNvSpPr>
          <p:nvPr>
            <p:ph type="sldImg"/>
          </p:nvPr>
        </p:nvSpPr>
        <p:spPr>
          <a:ln/>
        </p:spPr>
      </p:sp>
      <p:sp>
        <p:nvSpPr>
          <p:cNvPr id="4802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18C2DBF6-A094-4F73-90DB-FAB0520A2589}" type="slidenum">
              <a:rPr lang="en-US" smtClean="0"/>
              <a:pPr eaLnBrk="1" hangingPunct="1"/>
              <a:t>264</a:t>
            </a:fld>
            <a:endParaRPr lang="en-US" smtClean="0"/>
          </a:p>
        </p:txBody>
      </p:sp>
      <p:sp>
        <p:nvSpPr>
          <p:cNvPr id="481283" name="Rectangle 2"/>
          <p:cNvSpPr>
            <a:spLocks noGrp="1" noRot="1" noChangeAspect="1" noChangeArrowheads="1" noTextEdit="1"/>
          </p:cNvSpPr>
          <p:nvPr>
            <p:ph type="sldImg"/>
          </p:nvPr>
        </p:nvSpPr>
        <p:spPr>
          <a:ln/>
        </p:spPr>
      </p:sp>
      <p:sp>
        <p:nvSpPr>
          <p:cNvPr id="4812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a:spLocks noGrp="1" noChangeArrowheads="1"/>
          </p:cNvSpPr>
          <p:nvPr>
            <p:ph type="sldNum" sz="quarter" idx="5"/>
          </p:nvPr>
        </p:nvSpPr>
        <p:spPr>
          <a:noFill/>
        </p:spPr>
        <p:txBody>
          <a:bodyPr/>
          <a:lstStyle>
            <a:lvl1pPr defTabSz="922655" eaLnBrk="0" hangingPunct="0">
              <a:defRPr>
                <a:solidFill>
                  <a:schemeClr val="tx1"/>
                </a:solidFill>
                <a:latin typeface="Arial" charset="0"/>
              </a:defRPr>
            </a:lvl1pPr>
            <a:lvl2pPr marL="716090" indent="-275418" defTabSz="922655" eaLnBrk="0" hangingPunct="0">
              <a:defRPr>
                <a:solidFill>
                  <a:schemeClr val="tx1"/>
                </a:solidFill>
                <a:latin typeface="Arial" charset="0"/>
              </a:defRPr>
            </a:lvl2pPr>
            <a:lvl3pPr marL="1101677" indent="-220335" defTabSz="922655" eaLnBrk="0" hangingPunct="0">
              <a:defRPr>
                <a:solidFill>
                  <a:schemeClr val="tx1"/>
                </a:solidFill>
                <a:latin typeface="Arial" charset="0"/>
              </a:defRPr>
            </a:lvl3pPr>
            <a:lvl4pPr marL="1542348" indent="-220335" defTabSz="922655" eaLnBrk="0" hangingPunct="0">
              <a:defRPr>
                <a:solidFill>
                  <a:schemeClr val="tx1"/>
                </a:solidFill>
                <a:latin typeface="Arial" charset="0"/>
              </a:defRPr>
            </a:lvl4pPr>
            <a:lvl5pPr marL="1983019" indent="-220335" defTabSz="922655" eaLnBrk="0" hangingPunct="0">
              <a:defRPr>
                <a:solidFill>
                  <a:schemeClr val="tx1"/>
                </a:solidFill>
                <a:latin typeface="Arial" charset="0"/>
              </a:defRPr>
            </a:lvl5pPr>
            <a:lvl6pPr marL="2423689" indent="-220335" defTabSz="922655" eaLnBrk="0" fontAlgn="base" hangingPunct="0">
              <a:spcBef>
                <a:spcPct val="0"/>
              </a:spcBef>
              <a:spcAft>
                <a:spcPct val="0"/>
              </a:spcAft>
              <a:defRPr>
                <a:solidFill>
                  <a:schemeClr val="tx1"/>
                </a:solidFill>
                <a:latin typeface="Arial" charset="0"/>
              </a:defRPr>
            </a:lvl6pPr>
            <a:lvl7pPr marL="2864360" indent="-220335" defTabSz="922655" eaLnBrk="0" fontAlgn="base" hangingPunct="0">
              <a:spcBef>
                <a:spcPct val="0"/>
              </a:spcBef>
              <a:spcAft>
                <a:spcPct val="0"/>
              </a:spcAft>
              <a:defRPr>
                <a:solidFill>
                  <a:schemeClr val="tx1"/>
                </a:solidFill>
                <a:latin typeface="Arial" charset="0"/>
              </a:defRPr>
            </a:lvl7pPr>
            <a:lvl8pPr marL="3305031" indent="-220335" defTabSz="922655" eaLnBrk="0" fontAlgn="base" hangingPunct="0">
              <a:spcBef>
                <a:spcPct val="0"/>
              </a:spcBef>
              <a:spcAft>
                <a:spcPct val="0"/>
              </a:spcAft>
              <a:defRPr>
                <a:solidFill>
                  <a:schemeClr val="tx1"/>
                </a:solidFill>
                <a:latin typeface="Arial" charset="0"/>
              </a:defRPr>
            </a:lvl8pPr>
            <a:lvl9pPr marL="3745701" indent="-220335" defTabSz="922655" eaLnBrk="0" fontAlgn="base" hangingPunct="0">
              <a:spcBef>
                <a:spcPct val="0"/>
              </a:spcBef>
              <a:spcAft>
                <a:spcPct val="0"/>
              </a:spcAft>
              <a:defRPr>
                <a:solidFill>
                  <a:schemeClr val="tx1"/>
                </a:solidFill>
                <a:latin typeface="Arial" charset="0"/>
              </a:defRPr>
            </a:lvl9pPr>
          </a:lstStyle>
          <a:p>
            <a:pPr eaLnBrk="1" hangingPunct="1"/>
            <a:fld id="{6BF7D889-8AF0-47B1-A29F-B5066A7895B0}" type="slidenum">
              <a:rPr lang="en-US" smtClean="0">
                <a:solidFill>
                  <a:prstClr val="black"/>
                </a:solidFill>
              </a:rPr>
              <a:pPr eaLnBrk="1" hangingPunct="1"/>
              <a:t>267</a:t>
            </a:fld>
            <a:endParaRPr lang="en-US" smtClean="0">
              <a:solidFill>
                <a:prstClr val="black"/>
              </a:solidFill>
            </a:endParaRPr>
          </a:p>
        </p:txBody>
      </p:sp>
      <p:sp>
        <p:nvSpPr>
          <p:cNvPr id="485379" name="Rectangle 2"/>
          <p:cNvSpPr>
            <a:spLocks noGrp="1" noRot="1" noChangeAspect="1" noChangeArrowheads="1" noTextEdit="1"/>
          </p:cNvSpPr>
          <p:nvPr>
            <p:ph type="sldImg"/>
          </p:nvPr>
        </p:nvSpPr>
        <p:spPr>
          <a:ln/>
        </p:spPr>
      </p:sp>
      <p:sp>
        <p:nvSpPr>
          <p:cNvPr id="4853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noFill/>
        </p:spPr>
        <p:txBody>
          <a:bodyPr/>
          <a:lstStyle>
            <a:lvl1pPr defTabSz="922655" eaLnBrk="0" hangingPunct="0">
              <a:defRPr>
                <a:solidFill>
                  <a:schemeClr val="tx1"/>
                </a:solidFill>
                <a:latin typeface="Arial" charset="0"/>
              </a:defRPr>
            </a:lvl1pPr>
            <a:lvl2pPr marL="716090" indent="-275418" defTabSz="922655" eaLnBrk="0" hangingPunct="0">
              <a:defRPr>
                <a:solidFill>
                  <a:schemeClr val="tx1"/>
                </a:solidFill>
                <a:latin typeface="Arial" charset="0"/>
              </a:defRPr>
            </a:lvl2pPr>
            <a:lvl3pPr marL="1101677" indent="-220335" defTabSz="922655" eaLnBrk="0" hangingPunct="0">
              <a:defRPr>
                <a:solidFill>
                  <a:schemeClr val="tx1"/>
                </a:solidFill>
                <a:latin typeface="Arial" charset="0"/>
              </a:defRPr>
            </a:lvl3pPr>
            <a:lvl4pPr marL="1542348" indent="-220335" defTabSz="922655" eaLnBrk="0" hangingPunct="0">
              <a:defRPr>
                <a:solidFill>
                  <a:schemeClr val="tx1"/>
                </a:solidFill>
                <a:latin typeface="Arial" charset="0"/>
              </a:defRPr>
            </a:lvl4pPr>
            <a:lvl5pPr marL="1983019" indent="-220335" defTabSz="922655" eaLnBrk="0" hangingPunct="0">
              <a:defRPr>
                <a:solidFill>
                  <a:schemeClr val="tx1"/>
                </a:solidFill>
                <a:latin typeface="Arial" charset="0"/>
              </a:defRPr>
            </a:lvl5pPr>
            <a:lvl6pPr marL="2423689" indent="-220335" defTabSz="922655" eaLnBrk="0" fontAlgn="base" hangingPunct="0">
              <a:spcBef>
                <a:spcPct val="0"/>
              </a:spcBef>
              <a:spcAft>
                <a:spcPct val="0"/>
              </a:spcAft>
              <a:defRPr>
                <a:solidFill>
                  <a:schemeClr val="tx1"/>
                </a:solidFill>
                <a:latin typeface="Arial" charset="0"/>
              </a:defRPr>
            </a:lvl6pPr>
            <a:lvl7pPr marL="2864360" indent="-220335" defTabSz="922655" eaLnBrk="0" fontAlgn="base" hangingPunct="0">
              <a:spcBef>
                <a:spcPct val="0"/>
              </a:spcBef>
              <a:spcAft>
                <a:spcPct val="0"/>
              </a:spcAft>
              <a:defRPr>
                <a:solidFill>
                  <a:schemeClr val="tx1"/>
                </a:solidFill>
                <a:latin typeface="Arial" charset="0"/>
              </a:defRPr>
            </a:lvl7pPr>
            <a:lvl8pPr marL="3305031" indent="-220335" defTabSz="922655" eaLnBrk="0" fontAlgn="base" hangingPunct="0">
              <a:spcBef>
                <a:spcPct val="0"/>
              </a:spcBef>
              <a:spcAft>
                <a:spcPct val="0"/>
              </a:spcAft>
              <a:defRPr>
                <a:solidFill>
                  <a:schemeClr val="tx1"/>
                </a:solidFill>
                <a:latin typeface="Arial" charset="0"/>
              </a:defRPr>
            </a:lvl8pPr>
            <a:lvl9pPr marL="3745701" indent="-220335" defTabSz="922655" eaLnBrk="0" fontAlgn="base" hangingPunct="0">
              <a:spcBef>
                <a:spcPct val="0"/>
              </a:spcBef>
              <a:spcAft>
                <a:spcPct val="0"/>
              </a:spcAft>
              <a:defRPr>
                <a:solidFill>
                  <a:schemeClr val="tx1"/>
                </a:solidFill>
                <a:latin typeface="Arial" charset="0"/>
              </a:defRPr>
            </a:lvl9pPr>
          </a:lstStyle>
          <a:p>
            <a:pPr eaLnBrk="1" hangingPunct="1"/>
            <a:fld id="{18C2DBF6-A094-4F73-90DB-FAB0520A2589}" type="slidenum">
              <a:rPr lang="en-US" smtClean="0">
                <a:solidFill>
                  <a:prstClr val="black"/>
                </a:solidFill>
              </a:rPr>
              <a:pPr eaLnBrk="1" hangingPunct="1"/>
              <a:t>269</a:t>
            </a:fld>
            <a:endParaRPr lang="en-US" smtClean="0">
              <a:solidFill>
                <a:prstClr val="black"/>
              </a:solidFill>
            </a:endParaRPr>
          </a:p>
        </p:txBody>
      </p:sp>
      <p:sp>
        <p:nvSpPr>
          <p:cNvPr id="481283" name="Rectangle 2"/>
          <p:cNvSpPr>
            <a:spLocks noGrp="1" noRot="1" noChangeAspect="1" noChangeArrowheads="1" noTextEdit="1"/>
          </p:cNvSpPr>
          <p:nvPr>
            <p:ph type="sldImg"/>
          </p:nvPr>
        </p:nvSpPr>
        <p:spPr>
          <a:ln/>
        </p:spPr>
      </p:sp>
      <p:sp>
        <p:nvSpPr>
          <p:cNvPr id="4812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a:spLocks noGrp="1" noChangeArrowheads="1"/>
          </p:cNvSpPr>
          <p:nvPr>
            <p:ph type="sldNum" sz="quarter" idx="5"/>
          </p:nvPr>
        </p:nvSpPr>
        <p:spPr>
          <a:noFill/>
        </p:spPr>
        <p:txBody>
          <a:bodyPr/>
          <a:lstStyle>
            <a:lvl1pPr defTabSz="922655" eaLnBrk="0" hangingPunct="0">
              <a:defRPr>
                <a:solidFill>
                  <a:schemeClr val="tx1"/>
                </a:solidFill>
                <a:latin typeface="Arial" charset="0"/>
              </a:defRPr>
            </a:lvl1pPr>
            <a:lvl2pPr marL="716090" indent="-275418" defTabSz="922655" eaLnBrk="0" hangingPunct="0">
              <a:defRPr>
                <a:solidFill>
                  <a:schemeClr val="tx1"/>
                </a:solidFill>
                <a:latin typeface="Arial" charset="0"/>
              </a:defRPr>
            </a:lvl2pPr>
            <a:lvl3pPr marL="1101677" indent="-220335" defTabSz="922655" eaLnBrk="0" hangingPunct="0">
              <a:defRPr>
                <a:solidFill>
                  <a:schemeClr val="tx1"/>
                </a:solidFill>
                <a:latin typeface="Arial" charset="0"/>
              </a:defRPr>
            </a:lvl3pPr>
            <a:lvl4pPr marL="1542348" indent="-220335" defTabSz="922655" eaLnBrk="0" hangingPunct="0">
              <a:defRPr>
                <a:solidFill>
                  <a:schemeClr val="tx1"/>
                </a:solidFill>
                <a:latin typeface="Arial" charset="0"/>
              </a:defRPr>
            </a:lvl4pPr>
            <a:lvl5pPr marL="1983019" indent="-220335" defTabSz="922655" eaLnBrk="0" hangingPunct="0">
              <a:defRPr>
                <a:solidFill>
                  <a:schemeClr val="tx1"/>
                </a:solidFill>
                <a:latin typeface="Arial" charset="0"/>
              </a:defRPr>
            </a:lvl5pPr>
            <a:lvl6pPr marL="2423689" indent="-220335" defTabSz="922655" eaLnBrk="0" fontAlgn="base" hangingPunct="0">
              <a:spcBef>
                <a:spcPct val="0"/>
              </a:spcBef>
              <a:spcAft>
                <a:spcPct val="0"/>
              </a:spcAft>
              <a:defRPr>
                <a:solidFill>
                  <a:schemeClr val="tx1"/>
                </a:solidFill>
                <a:latin typeface="Arial" charset="0"/>
              </a:defRPr>
            </a:lvl6pPr>
            <a:lvl7pPr marL="2864360" indent="-220335" defTabSz="922655" eaLnBrk="0" fontAlgn="base" hangingPunct="0">
              <a:spcBef>
                <a:spcPct val="0"/>
              </a:spcBef>
              <a:spcAft>
                <a:spcPct val="0"/>
              </a:spcAft>
              <a:defRPr>
                <a:solidFill>
                  <a:schemeClr val="tx1"/>
                </a:solidFill>
                <a:latin typeface="Arial" charset="0"/>
              </a:defRPr>
            </a:lvl7pPr>
            <a:lvl8pPr marL="3305031" indent="-220335" defTabSz="922655" eaLnBrk="0" fontAlgn="base" hangingPunct="0">
              <a:spcBef>
                <a:spcPct val="0"/>
              </a:spcBef>
              <a:spcAft>
                <a:spcPct val="0"/>
              </a:spcAft>
              <a:defRPr>
                <a:solidFill>
                  <a:schemeClr val="tx1"/>
                </a:solidFill>
                <a:latin typeface="Arial" charset="0"/>
              </a:defRPr>
            </a:lvl8pPr>
            <a:lvl9pPr marL="3745701" indent="-220335" defTabSz="922655" eaLnBrk="0" fontAlgn="base" hangingPunct="0">
              <a:spcBef>
                <a:spcPct val="0"/>
              </a:spcBef>
              <a:spcAft>
                <a:spcPct val="0"/>
              </a:spcAft>
              <a:defRPr>
                <a:solidFill>
                  <a:schemeClr val="tx1"/>
                </a:solidFill>
                <a:latin typeface="Arial" charset="0"/>
              </a:defRPr>
            </a:lvl9pPr>
          </a:lstStyle>
          <a:p>
            <a:pPr eaLnBrk="1" hangingPunct="1"/>
            <a:fld id="{207266FC-1D5A-4FCA-805E-0232FF0B5A6C}" type="slidenum">
              <a:rPr lang="en-US" smtClean="0">
                <a:solidFill>
                  <a:prstClr val="black"/>
                </a:solidFill>
              </a:rPr>
              <a:pPr eaLnBrk="1" hangingPunct="1"/>
              <a:t>270</a:t>
            </a:fld>
            <a:endParaRPr lang="en-US" smtClean="0">
              <a:solidFill>
                <a:prstClr val="black"/>
              </a:solidFill>
            </a:endParaRPr>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BEBB90A2-9037-4E1E-9436-7B985CF345C2}" type="slidenum">
              <a:rPr lang="en-US" smtClean="0"/>
              <a:pPr eaLnBrk="1" hangingPunct="1"/>
              <a:t>32</a:t>
            </a:fld>
            <a:endParaRPr lang="en-US" smtClean="0"/>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noFill/>
        </p:spPr>
        <p:txBody>
          <a:bodyPr/>
          <a:lstStyle>
            <a:lvl1pPr defTabSz="922655" eaLnBrk="0" hangingPunct="0">
              <a:defRPr>
                <a:solidFill>
                  <a:schemeClr val="tx1"/>
                </a:solidFill>
                <a:latin typeface="Arial" charset="0"/>
              </a:defRPr>
            </a:lvl1pPr>
            <a:lvl2pPr marL="716090" indent="-275418" defTabSz="922655" eaLnBrk="0" hangingPunct="0">
              <a:defRPr>
                <a:solidFill>
                  <a:schemeClr val="tx1"/>
                </a:solidFill>
                <a:latin typeface="Arial" charset="0"/>
              </a:defRPr>
            </a:lvl2pPr>
            <a:lvl3pPr marL="1101677" indent="-220335" defTabSz="922655" eaLnBrk="0" hangingPunct="0">
              <a:defRPr>
                <a:solidFill>
                  <a:schemeClr val="tx1"/>
                </a:solidFill>
                <a:latin typeface="Arial" charset="0"/>
              </a:defRPr>
            </a:lvl3pPr>
            <a:lvl4pPr marL="1542348" indent="-220335" defTabSz="922655" eaLnBrk="0" hangingPunct="0">
              <a:defRPr>
                <a:solidFill>
                  <a:schemeClr val="tx1"/>
                </a:solidFill>
                <a:latin typeface="Arial" charset="0"/>
              </a:defRPr>
            </a:lvl4pPr>
            <a:lvl5pPr marL="1983019" indent="-220335" defTabSz="922655" eaLnBrk="0" hangingPunct="0">
              <a:defRPr>
                <a:solidFill>
                  <a:schemeClr val="tx1"/>
                </a:solidFill>
                <a:latin typeface="Arial" charset="0"/>
              </a:defRPr>
            </a:lvl5pPr>
            <a:lvl6pPr marL="2423689" indent="-220335" defTabSz="922655" eaLnBrk="0" fontAlgn="base" hangingPunct="0">
              <a:spcBef>
                <a:spcPct val="0"/>
              </a:spcBef>
              <a:spcAft>
                <a:spcPct val="0"/>
              </a:spcAft>
              <a:defRPr>
                <a:solidFill>
                  <a:schemeClr val="tx1"/>
                </a:solidFill>
                <a:latin typeface="Arial" charset="0"/>
              </a:defRPr>
            </a:lvl6pPr>
            <a:lvl7pPr marL="2864360" indent="-220335" defTabSz="922655" eaLnBrk="0" fontAlgn="base" hangingPunct="0">
              <a:spcBef>
                <a:spcPct val="0"/>
              </a:spcBef>
              <a:spcAft>
                <a:spcPct val="0"/>
              </a:spcAft>
              <a:defRPr>
                <a:solidFill>
                  <a:schemeClr val="tx1"/>
                </a:solidFill>
                <a:latin typeface="Arial" charset="0"/>
              </a:defRPr>
            </a:lvl7pPr>
            <a:lvl8pPr marL="3305031" indent="-220335" defTabSz="922655" eaLnBrk="0" fontAlgn="base" hangingPunct="0">
              <a:spcBef>
                <a:spcPct val="0"/>
              </a:spcBef>
              <a:spcAft>
                <a:spcPct val="0"/>
              </a:spcAft>
              <a:defRPr>
                <a:solidFill>
                  <a:schemeClr val="tx1"/>
                </a:solidFill>
                <a:latin typeface="Arial" charset="0"/>
              </a:defRPr>
            </a:lvl8pPr>
            <a:lvl9pPr marL="3745701" indent="-220335" defTabSz="922655" eaLnBrk="0" fontAlgn="base" hangingPunct="0">
              <a:spcBef>
                <a:spcPct val="0"/>
              </a:spcBef>
              <a:spcAft>
                <a:spcPct val="0"/>
              </a:spcAft>
              <a:defRPr>
                <a:solidFill>
                  <a:schemeClr val="tx1"/>
                </a:solidFill>
                <a:latin typeface="Arial" charset="0"/>
              </a:defRPr>
            </a:lvl9pPr>
          </a:lstStyle>
          <a:p>
            <a:pPr eaLnBrk="1" hangingPunct="1"/>
            <a:fld id="{9087ECC2-4BAD-43D7-933C-2C60F04DD154}" type="slidenum">
              <a:rPr lang="en-US" smtClean="0">
                <a:solidFill>
                  <a:prstClr val="black"/>
                </a:solidFill>
              </a:rPr>
              <a:pPr eaLnBrk="1" hangingPunct="1"/>
              <a:t>271</a:t>
            </a:fld>
            <a:endParaRPr lang="en-US" smtClean="0">
              <a:solidFill>
                <a:prstClr val="black"/>
              </a:solidFill>
            </a:endParaRPr>
          </a:p>
        </p:txBody>
      </p:sp>
      <p:sp>
        <p:nvSpPr>
          <p:cNvPr id="480259" name="Rectangle 2"/>
          <p:cNvSpPr>
            <a:spLocks noGrp="1" noRot="1" noChangeAspect="1" noChangeArrowheads="1" noTextEdit="1"/>
          </p:cNvSpPr>
          <p:nvPr>
            <p:ph type="sldImg"/>
          </p:nvPr>
        </p:nvSpPr>
        <p:spPr>
          <a:ln/>
        </p:spPr>
      </p:sp>
      <p:sp>
        <p:nvSpPr>
          <p:cNvPr id="4802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a:spLocks noGrp="1" noChangeArrowheads="1"/>
          </p:cNvSpPr>
          <p:nvPr>
            <p:ph type="sldNum" sz="quarter" idx="5"/>
          </p:nvPr>
        </p:nvSpPr>
        <p:spPr>
          <a:noFill/>
        </p:spPr>
        <p:txBody>
          <a:bodyPr/>
          <a:lstStyle>
            <a:lvl1pPr defTabSz="922655" eaLnBrk="0" hangingPunct="0">
              <a:defRPr>
                <a:solidFill>
                  <a:schemeClr val="tx1"/>
                </a:solidFill>
                <a:latin typeface="Arial" charset="0"/>
              </a:defRPr>
            </a:lvl1pPr>
            <a:lvl2pPr marL="716090" indent="-275418" defTabSz="922655" eaLnBrk="0" hangingPunct="0">
              <a:defRPr>
                <a:solidFill>
                  <a:schemeClr val="tx1"/>
                </a:solidFill>
                <a:latin typeface="Arial" charset="0"/>
              </a:defRPr>
            </a:lvl2pPr>
            <a:lvl3pPr marL="1101677" indent="-220335" defTabSz="922655" eaLnBrk="0" hangingPunct="0">
              <a:defRPr>
                <a:solidFill>
                  <a:schemeClr val="tx1"/>
                </a:solidFill>
                <a:latin typeface="Arial" charset="0"/>
              </a:defRPr>
            </a:lvl3pPr>
            <a:lvl4pPr marL="1542348" indent="-220335" defTabSz="922655" eaLnBrk="0" hangingPunct="0">
              <a:defRPr>
                <a:solidFill>
                  <a:schemeClr val="tx1"/>
                </a:solidFill>
                <a:latin typeface="Arial" charset="0"/>
              </a:defRPr>
            </a:lvl4pPr>
            <a:lvl5pPr marL="1983019" indent="-220335" defTabSz="922655" eaLnBrk="0" hangingPunct="0">
              <a:defRPr>
                <a:solidFill>
                  <a:schemeClr val="tx1"/>
                </a:solidFill>
                <a:latin typeface="Arial" charset="0"/>
              </a:defRPr>
            </a:lvl5pPr>
            <a:lvl6pPr marL="2423689" indent="-220335" defTabSz="922655" eaLnBrk="0" fontAlgn="base" hangingPunct="0">
              <a:spcBef>
                <a:spcPct val="0"/>
              </a:spcBef>
              <a:spcAft>
                <a:spcPct val="0"/>
              </a:spcAft>
              <a:defRPr>
                <a:solidFill>
                  <a:schemeClr val="tx1"/>
                </a:solidFill>
                <a:latin typeface="Arial" charset="0"/>
              </a:defRPr>
            </a:lvl6pPr>
            <a:lvl7pPr marL="2864360" indent="-220335" defTabSz="922655" eaLnBrk="0" fontAlgn="base" hangingPunct="0">
              <a:spcBef>
                <a:spcPct val="0"/>
              </a:spcBef>
              <a:spcAft>
                <a:spcPct val="0"/>
              </a:spcAft>
              <a:defRPr>
                <a:solidFill>
                  <a:schemeClr val="tx1"/>
                </a:solidFill>
                <a:latin typeface="Arial" charset="0"/>
              </a:defRPr>
            </a:lvl7pPr>
            <a:lvl8pPr marL="3305031" indent="-220335" defTabSz="922655" eaLnBrk="0" fontAlgn="base" hangingPunct="0">
              <a:spcBef>
                <a:spcPct val="0"/>
              </a:spcBef>
              <a:spcAft>
                <a:spcPct val="0"/>
              </a:spcAft>
              <a:defRPr>
                <a:solidFill>
                  <a:schemeClr val="tx1"/>
                </a:solidFill>
                <a:latin typeface="Arial" charset="0"/>
              </a:defRPr>
            </a:lvl8pPr>
            <a:lvl9pPr marL="3745701" indent="-220335" defTabSz="922655" eaLnBrk="0" fontAlgn="base" hangingPunct="0">
              <a:spcBef>
                <a:spcPct val="0"/>
              </a:spcBef>
              <a:spcAft>
                <a:spcPct val="0"/>
              </a:spcAft>
              <a:defRPr>
                <a:solidFill>
                  <a:schemeClr val="tx1"/>
                </a:solidFill>
                <a:latin typeface="Arial" charset="0"/>
              </a:defRPr>
            </a:lvl9pPr>
          </a:lstStyle>
          <a:p>
            <a:pPr eaLnBrk="1" hangingPunct="1"/>
            <a:fld id="{6BF7D889-8AF0-47B1-A29F-B5066A7895B0}" type="slidenum">
              <a:rPr lang="en-US" smtClean="0">
                <a:solidFill>
                  <a:prstClr val="black"/>
                </a:solidFill>
              </a:rPr>
              <a:pPr eaLnBrk="1" hangingPunct="1"/>
              <a:t>274</a:t>
            </a:fld>
            <a:endParaRPr lang="en-US" smtClean="0">
              <a:solidFill>
                <a:prstClr val="black"/>
              </a:solidFill>
            </a:endParaRPr>
          </a:p>
        </p:txBody>
      </p:sp>
      <p:sp>
        <p:nvSpPr>
          <p:cNvPr id="485379" name="Rectangle 2"/>
          <p:cNvSpPr>
            <a:spLocks noGrp="1" noRot="1" noChangeAspect="1" noChangeArrowheads="1" noTextEdit="1"/>
          </p:cNvSpPr>
          <p:nvPr>
            <p:ph type="sldImg"/>
          </p:nvPr>
        </p:nvSpPr>
        <p:spPr>
          <a:ln/>
        </p:spPr>
      </p:sp>
      <p:sp>
        <p:nvSpPr>
          <p:cNvPr id="4853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1DAF5C66-5A84-4056-B407-6ECDEA5A3954}" type="slidenum">
              <a:rPr lang="en-US" smtClean="0"/>
              <a:pPr eaLnBrk="1" hangingPunct="1"/>
              <a:t>275</a:t>
            </a:fld>
            <a:endParaRPr lang="en-US" smtClean="0"/>
          </a:p>
        </p:txBody>
      </p:sp>
      <p:sp>
        <p:nvSpPr>
          <p:cNvPr id="483331" name="Rectangle 2"/>
          <p:cNvSpPr>
            <a:spLocks noGrp="1" noRot="1" noChangeAspect="1" noChangeArrowheads="1" noTextEdit="1"/>
          </p:cNvSpPr>
          <p:nvPr>
            <p:ph type="sldImg"/>
          </p:nvPr>
        </p:nvSpPr>
        <p:spPr>
          <a:ln/>
        </p:spPr>
      </p:sp>
      <p:sp>
        <p:nvSpPr>
          <p:cNvPr id="4833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28F4FB20-3D61-4D55-BED1-700FF02BF9CE}" type="slidenum">
              <a:rPr lang="en-US" smtClean="0"/>
              <a:pPr eaLnBrk="1" hangingPunct="1"/>
              <a:t>276</a:t>
            </a:fld>
            <a:endParaRPr lang="en-US" smtClean="0"/>
          </a:p>
        </p:txBody>
      </p:sp>
      <p:sp>
        <p:nvSpPr>
          <p:cNvPr id="488451" name="Rectangle 2"/>
          <p:cNvSpPr>
            <a:spLocks noGrp="1" noRot="1" noChangeAspect="1" noChangeArrowheads="1" noTextEdit="1"/>
          </p:cNvSpPr>
          <p:nvPr>
            <p:ph type="sldImg"/>
          </p:nvPr>
        </p:nvSpPr>
        <p:spPr>
          <a:ln/>
        </p:spPr>
      </p:sp>
      <p:sp>
        <p:nvSpPr>
          <p:cNvPr id="4884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CF9B313C-804D-46CC-A976-69C47570C30F}" type="slidenum">
              <a:rPr lang="en-US" smtClean="0"/>
              <a:pPr eaLnBrk="1" hangingPunct="1"/>
              <a:t>277</a:t>
            </a:fld>
            <a:endParaRPr lang="en-US" smtClean="0"/>
          </a:p>
        </p:txBody>
      </p:sp>
      <p:sp>
        <p:nvSpPr>
          <p:cNvPr id="489475" name="Rectangle 2"/>
          <p:cNvSpPr>
            <a:spLocks noGrp="1" noRot="1" noChangeAspect="1" noChangeArrowheads="1" noTextEdit="1"/>
          </p:cNvSpPr>
          <p:nvPr>
            <p:ph type="sldImg"/>
          </p:nvPr>
        </p:nvSpPr>
        <p:spPr>
          <a:ln/>
        </p:spPr>
      </p:sp>
      <p:sp>
        <p:nvSpPr>
          <p:cNvPr id="4894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331F691B-A7E8-453C-BC36-7E571B88DFC3}" type="slidenum">
              <a:rPr lang="en-US" smtClean="0"/>
              <a:pPr eaLnBrk="1" hangingPunct="1"/>
              <a:t>278</a:t>
            </a:fld>
            <a:endParaRPr lang="en-US" smtClean="0"/>
          </a:p>
        </p:txBody>
      </p:sp>
      <p:sp>
        <p:nvSpPr>
          <p:cNvPr id="490499" name="Rectangle 2"/>
          <p:cNvSpPr>
            <a:spLocks noGrp="1" noRot="1" noChangeAspect="1" noChangeArrowheads="1" noTextEdit="1"/>
          </p:cNvSpPr>
          <p:nvPr>
            <p:ph type="sldImg"/>
          </p:nvPr>
        </p:nvSpPr>
        <p:spPr>
          <a:ln/>
        </p:spPr>
      </p:sp>
      <p:sp>
        <p:nvSpPr>
          <p:cNvPr id="4905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338A823D-AA9A-482A-8224-1841FB56E2BD}" type="slidenum">
              <a:rPr lang="en-US" smtClean="0"/>
              <a:pPr eaLnBrk="1" hangingPunct="1"/>
              <a:t>279</a:t>
            </a:fld>
            <a:endParaRPr lang="en-US" smtClean="0"/>
          </a:p>
        </p:txBody>
      </p:sp>
      <p:sp>
        <p:nvSpPr>
          <p:cNvPr id="494595" name="Rectangle 2"/>
          <p:cNvSpPr>
            <a:spLocks noGrp="1" noRot="1" noChangeAspect="1" noChangeArrowheads="1" noTextEdit="1"/>
          </p:cNvSpPr>
          <p:nvPr>
            <p:ph type="sldImg"/>
          </p:nvPr>
        </p:nvSpPr>
        <p:spPr>
          <a:ln/>
        </p:spPr>
      </p:sp>
      <p:sp>
        <p:nvSpPr>
          <p:cNvPr id="4945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2B58FAC5-6E9D-45D0-B9CF-8418CD3343FF}" type="slidenum">
              <a:rPr lang="en-US" smtClean="0"/>
              <a:pPr eaLnBrk="1" hangingPunct="1"/>
              <a:t>280</a:t>
            </a:fld>
            <a:endParaRPr lang="en-US" smtClean="0"/>
          </a:p>
        </p:txBody>
      </p:sp>
      <p:sp>
        <p:nvSpPr>
          <p:cNvPr id="495619" name="Rectangle 2"/>
          <p:cNvSpPr>
            <a:spLocks noGrp="1" noRot="1" noChangeAspect="1" noChangeArrowheads="1" noTextEdit="1"/>
          </p:cNvSpPr>
          <p:nvPr>
            <p:ph type="sldImg"/>
          </p:nvPr>
        </p:nvSpPr>
        <p:spPr>
          <a:ln/>
        </p:spPr>
      </p:sp>
      <p:sp>
        <p:nvSpPr>
          <p:cNvPr id="4956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51265B0B-4780-4148-92B7-B26EE7E4B38E}" type="slidenum">
              <a:rPr lang="en-US" smtClean="0"/>
              <a:pPr eaLnBrk="1" hangingPunct="1"/>
              <a:t>281</a:t>
            </a:fld>
            <a:endParaRPr lang="en-US" smtClean="0"/>
          </a:p>
        </p:txBody>
      </p:sp>
      <p:sp>
        <p:nvSpPr>
          <p:cNvPr id="496643" name="Rectangle 2"/>
          <p:cNvSpPr>
            <a:spLocks noGrp="1" noRot="1" noChangeAspect="1" noChangeArrowheads="1" noTextEdit="1"/>
          </p:cNvSpPr>
          <p:nvPr>
            <p:ph type="sldImg"/>
          </p:nvPr>
        </p:nvSpPr>
        <p:spPr>
          <a:ln/>
        </p:spPr>
      </p:sp>
      <p:sp>
        <p:nvSpPr>
          <p:cNvPr id="4966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4BD512AD-473C-4AEC-8728-20809806CC14}" type="slidenum">
              <a:rPr lang="en-US" smtClean="0"/>
              <a:pPr eaLnBrk="1" hangingPunct="1"/>
              <a:t>282</a:t>
            </a:fld>
            <a:endParaRPr lang="en-US" smtClean="0"/>
          </a:p>
        </p:txBody>
      </p:sp>
      <p:sp>
        <p:nvSpPr>
          <p:cNvPr id="497667" name="Rectangle 2"/>
          <p:cNvSpPr>
            <a:spLocks noGrp="1" noRot="1" noChangeAspect="1" noChangeArrowheads="1" noTextEdit="1"/>
          </p:cNvSpPr>
          <p:nvPr>
            <p:ph type="sldImg"/>
          </p:nvPr>
        </p:nvSpPr>
        <p:spPr>
          <a:ln/>
        </p:spPr>
      </p:sp>
      <p:sp>
        <p:nvSpPr>
          <p:cNvPr id="4976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1614FF93-8442-4723-91C5-633654BB8CD1}" type="slidenum">
              <a:rPr lang="en-US" smtClean="0"/>
              <a:pPr eaLnBrk="1" hangingPunct="1"/>
              <a:t>33</a:t>
            </a:fld>
            <a:endParaRPr lang="en-US" smtClean="0"/>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390CBBDC-D919-43FA-A0A2-6078A193B861}" type="slidenum">
              <a:rPr lang="en-US" smtClean="0"/>
              <a:pPr eaLnBrk="1" hangingPunct="1"/>
              <a:t>283</a:t>
            </a:fld>
            <a:endParaRPr lang="en-US" smtClean="0"/>
          </a:p>
        </p:txBody>
      </p:sp>
      <p:sp>
        <p:nvSpPr>
          <p:cNvPr id="498691" name="Rectangle 2"/>
          <p:cNvSpPr>
            <a:spLocks noGrp="1" noRot="1" noChangeAspect="1" noChangeArrowheads="1" noTextEdit="1"/>
          </p:cNvSpPr>
          <p:nvPr>
            <p:ph type="sldImg"/>
          </p:nvPr>
        </p:nvSpPr>
        <p:spPr>
          <a:ln/>
        </p:spPr>
      </p:sp>
      <p:sp>
        <p:nvSpPr>
          <p:cNvPr id="4986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F158095E-52DD-4856-9B38-7C62ACEAF372}" type="slidenum">
              <a:rPr lang="en-US" smtClean="0"/>
              <a:pPr eaLnBrk="1" hangingPunct="1"/>
              <a:t>284</a:t>
            </a:fld>
            <a:endParaRPr lang="en-US" smtClean="0"/>
          </a:p>
        </p:txBody>
      </p:sp>
      <p:sp>
        <p:nvSpPr>
          <p:cNvPr id="499715" name="Rectangle 2"/>
          <p:cNvSpPr>
            <a:spLocks noGrp="1" noRot="1" noChangeAspect="1" noChangeArrowheads="1" noTextEdit="1"/>
          </p:cNvSpPr>
          <p:nvPr>
            <p:ph type="sldImg"/>
          </p:nvPr>
        </p:nvSpPr>
        <p:spPr>
          <a:ln/>
        </p:spPr>
      </p:sp>
      <p:sp>
        <p:nvSpPr>
          <p:cNvPr id="4997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9A077F0E-F800-4BAE-8C10-BCCCA0F9ABCC}" type="slidenum">
              <a:rPr lang="en-US" smtClean="0"/>
              <a:pPr eaLnBrk="1" hangingPunct="1"/>
              <a:t>285</a:t>
            </a:fld>
            <a:endParaRPr lang="en-US" smtClean="0"/>
          </a:p>
        </p:txBody>
      </p:sp>
      <p:sp>
        <p:nvSpPr>
          <p:cNvPr id="500739" name="Rectangle 2"/>
          <p:cNvSpPr>
            <a:spLocks noGrp="1" noRot="1" noChangeAspect="1" noChangeArrowheads="1" noTextEdit="1"/>
          </p:cNvSpPr>
          <p:nvPr>
            <p:ph type="sldImg"/>
          </p:nvPr>
        </p:nvSpPr>
        <p:spPr>
          <a:ln/>
        </p:spPr>
      </p:sp>
      <p:sp>
        <p:nvSpPr>
          <p:cNvPr id="5007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17BD44B6-2CC8-4CE5-A656-D6F7EB4BE4BC}" type="slidenum">
              <a:rPr lang="en-US" smtClean="0"/>
              <a:pPr eaLnBrk="1" hangingPunct="1"/>
              <a:t>286</a:t>
            </a:fld>
            <a:endParaRPr lang="en-US" smtClean="0"/>
          </a:p>
        </p:txBody>
      </p:sp>
      <p:sp>
        <p:nvSpPr>
          <p:cNvPr id="501763" name="Rectangle 2"/>
          <p:cNvSpPr>
            <a:spLocks noGrp="1" noRot="1" noChangeAspect="1" noChangeArrowheads="1" noTextEdit="1"/>
          </p:cNvSpPr>
          <p:nvPr>
            <p:ph type="sldImg"/>
          </p:nvPr>
        </p:nvSpPr>
        <p:spPr>
          <a:ln/>
        </p:spPr>
      </p:sp>
      <p:sp>
        <p:nvSpPr>
          <p:cNvPr id="5017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C0D6C90E-249F-4669-AA09-051D19B69245}" type="slidenum">
              <a:rPr lang="en-US" smtClean="0"/>
              <a:pPr eaLnBrk="1" hangingPunct="1"/>
              <a:t>287</a:t>
            </a:fld>
            <a:endParaRPr lang="en-US" smtClean="0"/>
          </a:p>
        </p:txBody>
      </p:sp>
      <p:sp>
        <p:nvSpPr>
          <p:cNvPr id="502787" name="Rectangle 2"/>
          <p:cNvSpPr>
            <a:spLocks noGrp="1" noRot="1" noChangeAspect="1" noChangeArrowheads="1" noTextEdit="1"/>
          </p:cNvSpPr>
          <p:nvPr>
            <p:ph type="sldImg"/>
          </p:nvPr>
        </p:nvSpPr>
        <p:spPr>
          <a:ln/>
        </p:spPr>
      </p:sp>
      <p:sp>
        <p:nvSpPr>
          <p:cNvPr id="5027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10AA7BC6-7D67-4A0B-9CD6-A40E9966855E}" type="slidenum">
              <a:rPr lang="en-US" smtClean="0"/>
              <a:pPr eaLnBrk="1" hangingPunct="1"/>
              <a:t>288</a:t>
            </a:fld>
            <a:endParaRPr lang="en-US" smtClean="0"/>
          </a:p>
        </p:txBody>
      </p:sp>
      <p:sp>
        <p:nvSpPr>
          <p:cNvPr id="503811" name="Rectangle 2"/>
          <p:cNvSpPr>
            <a:spLocks noGrp="1" noRot="1" noChangeAspect="1" noChangeArrowheads="1" noTextEdit="1"/>
          </p:cNvSpPr>
          <p:nvPr>
            <p:ph type="sldImg"/>
          </p:nvPr>
        </p:nvSpPr>
        <p:spPr>
          <a:ln/>
        </p:spPr>
      </p:sp>
      <p:sp>
        <p:nvSpPr>
          <p:cNvPr id="5038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2398C1B5-9725-46F2-B272-08214DA3A79F}" type="slidenum">
              <a:rPr lang="en-US" smtClean="0"/>
              <a:pPr eaLnBrk="1" hangingPunct="1"/>
              <a:t>289</a:t>
            </a:fld>
            <a:endParaRPr lang="en-US" smtClean="0"/>
          </a:p>
        </p:txBody>
      </p:sp>
      <p:sp>
        <p:nvSpPr>
          <p:cNvPr id="504835" name="Rectangle 2"/>
          <p:cNvSpPr>
            <a:spLocks noGrp="1" noRot="1" noChangeAspect="1" noChangeArrowheads="1" noTextEdit="1"/>
          </p:cNvSpPr>
          <p:nvPr>
            <p:ph type="sldImg"/>
          </p:nvPr>
        </p:nvSpPr>
        <p:spPr>
          <a:ln/>
        </p:spPr>
      </p:sp>
      <p:sp>
        <p:nvSpPr>
          <p:cNvPr id="5048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3F80AB2E-D9AA-433B-B087-FDEE03C7E445}" type="slidenum">
              <a:rPr lang="en-US" smtClean="0"/>
              <a:pPr eaLnBrk="1" hangingPunct="1"/>
              <a:t>290</a:t>
            </a:fld>
            <a:endParaRPr lang="en-US" smtClean="0"/>
          </a:p>
        </p:txBody>
      </p:sp>
      <p:sp>
        <p:nvSpPr>
          <p:cNvPr id="505859" name="Rectangle 2"/>
          <p:cNvSpPr>
            <a:spLocks noGrp="1" noRot="1" noChangeAspect="1" noChangeArrowheads="1" noTextEdit="1"/>
          </p:cNvSpPr>
          <p:nvPr>
            <p:ph type="sldImg"/>
          </p:nvPr>
        </p:nvSpPr>
        <p:spPr>
          <a:ln/>
        </p:spPr>
      </p:sp>
      <p:sp>
        <p:nvSpPr>
          <p:cNvPr id="5058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5FDC4444-364D-433D-B5AA-E8C5FC84401E}" type="slidenum">
              <a:rPr lang="en-US" smtClean="0"/>
              <a:pPr eaLnBrk="1" hangingPunct="1"/>
              <a:t>291</a:t>
            </a:fld>
            <a:endParaRPr lang="en-US" smtClean="0"/>
          </a:p>
        </p:txBody>
      </p:sp>
      <p:sp>
        <p:nvSpPr>
          <p:cNvPr id="506883" name="Rectangle 2"/>
          <p:cNvSpPr>
            <a:spLocks noGrp="1" noRot="1" noChangeAspect="1" noChangeArrowheads="1" noTextEdit="1"/>
          </p:cNvSpPr>
          <p:nvPr>
            <p:ph type="sldImg"/>
          </p:nvPr>
        </p:nvSpPr>
        <p:spPr>
          <a:ln/>
        </p:spPr>
      </p:sp>
      <p:sp>
        <p:nvSpPr>
          <p:cNvPr id="5068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23D3ADFD-0F5E-4DC8-98BA-53D0132368D4}" type="slidenum">
              <a:rPr lang="en-US" smtClean="0"/>
              <a:pPr eaLnBrk="1" hangingPunct="1"/>
              <a:t>292</a:t>
            </a:fld>
            <a:endParaRPr lang="en-US" smtClean="0"/>
          </a:p>
        </p:txBody>
      </p:sp>
      <p:sp>
        <p:nvSpPr>
          <p:cNvPr id="507907" name="Rectangle 2"/>
          <p:cNvSpPr>
            <a:spLocks noGrp="1" noRot="1" noChangeAspect="1" noChangeArrowheads="1" noTextEdit="1"/>
          </p:cNvSpPr>
          <p:nvPr>
            <p:ph type="sldImg"/>
          </p:nvPr>
        </p:nvSpPr>
        <p:spPr>
          <a:ln/>
        </p:spPr>
      </p:sp>
      <p:sp>
        <p:nvSpPr>
          <p:cNvPr id="5079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DD94B66D-D2AD-4F09-86C0-0FE095D840EF}" type="slidenum">
              <a:rPr lang="en-US" smtClean="0"/>
              <a:pPr eaLnBrk="1" hangingPunct="1"/>
              <a:t>34</a:t>
            </a:fld>
            <a:endParaRPr lang="en-US" smtClean="0"/>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CC7BF11A-1280-434F-9D7E-6892B9CB3CBA}" type="slidenum">
              <a:rPr lang="en-US" smtClean="0"/>
              <a:pPr eaLnBrk="1" hangingPunct="1"/>
              <a:t>293</a:t>
            </a:fld>
            <a:endParaRPr lang="en-US" smtClean="0"/>
          </a:p>
        </p:txBody>
      </p:sp>
      <p:sp>
        <p:nvSpPr>
          <p:cNvPr id="508931" name="Rectangle 2"/>
          <p:cNvSpPr>
            <a:spLocks noGrp="1" noRot="1" noChangeAspect="1" noChangeArrowheads="1" noTextEdit="1"/>
          </p:cNvSpPr>
          <p:nvPr>
            <p:ph type="sldImg"/>
          </p:nvPr>
        </p:nvSpPr>
        <p:spPr>
          <a:ln/>
        </p:spPr>
      </p:sp>
      <p:sp>
        <p:nvSpPr>
          <p:cNvPr id="5089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B30E8B8B-14D2-466C-99DB-A17C9AD10EFC}" type="slidenum">
              <a:rPr lang="en-US" smtClean="0"/>
              <a:pPr eaLnBrk="1" hangingPunct="1"/>
              <a:t>294</a:t>
            </a:fld>
            <a:endParaRPr lang="en-US" smtClean="0"/>
          </a:p>
        </p:txBody>
      </p:sp>
      <p:sp>
        <p:nvSpPr>
          <p:cNvPr id="509955" name="Rectangle 2"/>
          <p:cNvSpPr>
            <a:spLocks noGrp="1" noRot="1" noChangeAspect="1" noChangeArrowheads="1" noTextEdit="1"/>
          </p:cNvSpPr>
          <p:nvPr>
            <p:ph type="sldImg"/>
          </p:nvPr>
        </p:nvSpPr>
        <p:spPr>
          <a:ln/>
        </p:spPr>
      </p:sp>
      <p:sp>
        <p:nvSpPr>
          <p:cNvPr id="5099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E44E0BB3-7EC4-448F-98A8-99B70C457D90}" type="slidenum">
              <a:rPr lang="en-US" smtClean="0"/>
              <a:pPr eaLnBrk="1" hangingPunct="1"/>
              <a:t>295</a:t>
            </a:fld>
            <a:endParaRPr lang="en-US" smtClean="0"/>
          </a:p>
        </p:txBody>
      </p:sp>
      <p:sp>
        <p:nvSpPr>
          <p:cNvPr id="510979" name="Rectangle 2"/>
          <p:cNvSpPr>
            <a:spLocks noGrp="1" noRot="1" noChangeAspect="1" noChangeArrowheads="1" noTextEdit="1"/>
          </p:cNvSpPr>
          <p:nvPr>
            <p:ph type="sldImg"/>
          </p:nvPr>
        </p:nvSpPr>
        <p:spPr>
          <a:ln/>
        </p:spPr>
      </p:sp>
      <p:sp>
        <p:nvSpPr>
          <p:cNvPr id="5109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5909D79F-600C-4DBB-A330-A3D3F9848B30}" type="slidenum">
              <a:rPr lang="en-US">
                <a:solidFill>
                  <a:prstClr val="black"/>
                </a:solidFill>
              </a:rPr>
              <a:pPr eaLnBrk="1" hangingPunct="1"/>
              <a:t>296</a:t>
            </a:fld>
            <a:endParaRPr lang="en-US">
              <a:solidFill>
                <a:prstClr val="black"/>
              </a:solidFill>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4C27495F-DF2D-49AA-B82D-1B69FEB19A6E}" type="slidenum">
              <a:rPr lang="en-US" smtClean="0"/>
              <a:pPr eaLnBrk="1" hangingPunct="1"/>
              <a:t>36</a:t>
            </a:fld>
            <a:endParaRPr lang="en-US" smtClean="0"/>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6955" indent="-291136" eaLnBrk="0" hangingPunct="0">
              <a:defRPr>
                <a:solidFill>
                  <a:schemeClr val="tx1"/>
                </a:solidFill>
                <a:latin typeface="Arial" pitchFamily="34" charset="0"/>
              </a:defRPr>
            </a:lvl2pPr>
            <a:lvl3pPr marL="1164546" indent="-232909" eaLnBrk="0" hangingPunct="0">
              <a:defRPr>
                <a:solidFill>
                  <a:schemeClr val="tx1"/>
                </a:solidFill>
                <a:latin typeface="Arial" pitchFamily="34" charset="0"/>
              </a:defRPr>
            </a:lvl3pPr>
            <a:lvl4pPr marL="1630366" indent="-232909" eaLnBrk="0" hangingPunct="0">
              <a:defRPr>
                <a:solidFill>
                  <a:schemeClr val="tx1"/>
                </a:solidFill>
                <a:latin typeface="Arial" pitchFamily="34" charset="0"/>
              </a:defRPr>
            </a:lvl4pPr>
            <a:lvl5pPr marL="2096184" indent="-232909" eaLnBrk="0" hangingPunct="0">
              <a:defRPr>
                <a:solidFill>
                  <a:schemeClr val="tx1"/>
                </a:solidFill>
                <a:latin typeface="Arial" pitchFamily="34" charset="0"/>
              </a:defRPr>
            </a:lvl5pPr>
            <a:lvl6pPr marL="2562002" indent="-232909" eaLnBrk="0" fontAlgn="base" hangingPunct="0">
              <a:spcBef>
                <a:spcPct val="0"/>
              </a:spcBef>
              <a:spcAft>
                <a:spcPct val="0"/>
              </a:spcAft>
              <a:defRPr>
                <a:solidFill>
                  <a:schemeClr val="tx1"/>
                </a:solidFill>
                <a:latin typeface="Arial" pitchFamily="34" charset="0"/>
              </a:defRPr>
            </a:lvl6pPr>
            <a:lvl7pPr marL="3027820" indent="-232909" eaLnBrk="0" fontAlgn="base" hangingPunct="0">
              <a:spcBef>
                <a:spcPct val="0"/>
              </a:spcBef>
              <a:spcAft>
                <a:spcPct val="0"/>
              </a:spcAft>
              <a:defRPr>
                <a:solidFill>
                  <a:schemeClr val="tx1"/>
                </a:solidFill>
                <a:latin typeface="Arial" pitchFamily="34" charset="0"/>
              </a:defRPr>
            </a:lvl7pPr>
            <a:lvl8pPr marL="3493639" indent="-232909" eaLnBrk="0" fontAlgn="base" hangingPunct="0">
              <a:spcBef>
                <a:spcPct val="0"/>
              </a:spcBef>
              <a:spcAft>
                <a:spcPct val="0"/>
              </a:spcAft>
              <a:defRPr>
                <a:solidFill>
                  <a:schemeClr val="tx1"/>
                </a:solidFill>
                <a:latin typeface="Arial" pitchFamily="34" charset="0"/>
              </a:defRPr>
            </a:lvl8pPr>
            <a:lvl9pPr marL="3959457" indent="-232909" eaLnBrk="0" fontAlgn="base" hangingPunct="0">
              <a:spcBef>
                <a:spcPct val="0"/>
              </a:spcBef>
              <a:spcAft>
                <a:spcPct val="0"/>
              </a:spcAft>
              <a:defRPr>
                <a:solidFill>
                  <a:schemeClr val="tx1"/>
                </a:solidFill>
                <a:latin typeface="Arial" pitchFamily="34" charset="0"/>
              </a:defRPr>
            </a:lvl9pPr>
          </a:lstStyle>
          <a:p>
            <a:pPr eaLnBrk="1" hangingPunct="1"/>
            <a:fld id="{E84F5C42-B74D-4C36-9380-9177A52EA66D}" type="slidenum">
              <a:rPr lang="en-US">
                <a:solidFill>
                  <a:prstClr val="black"/>
                </a:solidFill>
              </a:rPr>
              <a:pPr eaLnBrk="1" hangingPunct="1"/>
              <a:t>39</a:t>
            </a:fld>
            <a:endParaRPr lang="en-US">
              <a:solidFill>
                <a:prstClr val="black"/>
              </a:solidFill>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Be aware of blooms in the area, whether it’s the crop or weeds that are blooming, or flowers in an ornamental bed. Broad-spectrum insecticides can kill individual bees, or be taken back by foraging bees and fed to the entire colony.  </a:t>
            </a:r>
          </a:p>
          <a:p>
            <a:pPr eaLnBrk="1" hangingPunct="1"/>
            <a:r>
              <a:rPr lang="en-US" smtClean="0">
                <a:latin typeface="Arial" pitchFamily="34" charset="0"/>
              </a:rPr>
              <a:t>If you have blooms, either mow them prior to making the application or don’t make the application. Be careful with spray drift that can reach blooming plants. Bees tend to be lazy and don’t forage early in the morning or late in the afternoon, so you may be able to time your application when they’re not present.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6955" indent="-291136" eaLnBrk="0" hangingPunct="0">
              <a:defRPr>
                <a:solidFill>
                  <a:schemeClr val="tx1"/>
                </a:solidFill>
                <a:latin typeface="Arial" pitchFamily="34" charset="0"/>
              </a:defRPr>
            </a:lvl2pPr>
            <a:lvl3pPr marL="1164546" indent="-232909" eaLnBrk="0" hangingPunct="0">
              <a:defRPr>
                <a:solidFill>
                  <a:schemeClr val="tx1"/>
                </a:solidFill>
                <a:latin typeface="Arial" pitchFamily="34" charset="0"/>
              </a:defRPr>
            </a:lvl3pPr>
            <a:lvl4pPr marL="1630366" indent="-232909" eaLnBrk="0" hangingPunct="0">
              <a:defRPr>
                <a:solidFill>
                  <a:schemeClr val="tx1"/>
                </a:solidFill>
                <a:latin typeface="Arial" pitchFamily="34" charset="0"/>
              </a:defRPr>
            </a:lvl4pPr>
            <a:lvl5pPr marL="2096184" indent="-232909" eaLnBrk="0" hangingPunct="0">
              <a:defRPr>
                <a:solidFill>
                  <a:schemeClr val="tx1"/>
                </a:solidFill>
                <a:latin typeface="Arial" pitchFamily="34" charset="0"/>
              </a:defRPr>
            </a:lvl5pPr>
            <a:lvl6pPr marL="2562002" indent="-232909" eaLnBrk="0" fontAlgn="base" hangingPunct="0">
              <a:spcBef>
                <a:spcPct val="0"/>
              </a:spcBef>
              <a:spcAft>
                <a:spcPct val="0"/>
              </a:spcAft>
              <a:defRPr>
                <a:solidFill>
                  <a:schemeClr val="tx1"/>
                </a:solidFill>
                <a:latin typeface="Arial" pitchFamily="34" charset="0"/>
              </a:defRPr>
            </a:lvl6pPr>
            <a:lvl7pPr marL="3027820" indent="-232909" eaLnBrk="0" fontAlgn="base" hangingPunct="0">
              <a:spcBef>
                <a:spcPct val="0"/>
              </a:spcBef>
              <a:spcAft>
                <a:spcPct val="0"/>
              </a:spcAft>
              <a:defRPr>
                <a:solidFill>
                  <a:schemeClr val="tx1"/>
                </a:solidFill>
                <a:latin typeface="Arial" pitchFamily="34" charset="0"/>
              </a:defRPr>
            </a:lvl7pPr>
            <a:lvl8pPr marL="3493639" indent="-232909" eaLnBrk="0" fontAlgn="base" hangingPunct="0">
              <a:spcBef>
                <a:spcPct val="0"/>
              </a:spcBef>
              <a:spcAft>
                <a:spcPct val="0"/>
              </a:spcAft>
              <a:defRPr>
                <a:solidFill>
                  <a:schemeClr val="tx1"/>
                </a:solidFill>
                <a:latin typeface="Arial" pitchFamily="34" charset="0"/>
              </a:defRPr>
            </a:lvl8pPr>
            <a:lvl9pPr marL="3959457" indent="-232909" eaLnBrk="0" fontAlgn="base" hangingPunct="0">
              <a:spcBef>
                <a:spcPct val="0"/>
              </a:spcBef>
              <a:spcAft>
                <a:spcPct val="0"/>
              </a:spcAft>
              <a:defRPr>
                <a:solidFill>
                  <a:schemeClr val="tx1"/>
                </a:solidFill>
                <a:latin typeface="Arial" pitchFamily="34" charset="0"/>
              </a:defRPr>
            </a:lvl9pPr>
          </a:lstStyle>
          <a:p>
            <a:pPr eaLnBrk="1" hangingPunct="1"/>
            <a:fld id="{CBB4CA35-1FD8-4570-BD71-B3EC7AA436BC}" type="slidenum">
              <a:rPr lang="en-US">
                <a:solidFill>
                  <a:prstClr val="black"/>
                </a:solidFill>
              </a:rPr>
              <a:pPr eaLnBrk="1" hangingPunct="1"/>
              <a:t>40</a:t>
            </a:fld>
            <a:endParaRPr lang="en-US">
              <a:solidFill>
                <a:prstClr val="black"/>
              </a:solidFill>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Some insecticides aren’t harmful to bees.  Also, some formulations are low hazard. Microencapsulated insecticide formulations, dusts and wettable powders can be very harmful, since bees can capture these formulations in their leg hairs when they collect pollen. Read the label for notes on bee toxicity.  If possible, spot treat instead of doing a broadcast application. If you have hives in the vicinity, communicate with the beekeeper.</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6955" indent="-291136" eaLnBrk="0" hangingPunct="0">
              <a:defRPr>
                <a:solidFill>
                  <a:schemeClr val="tx1"/>
                </a:solidFill>
                <a:latin typeface="Arial" pitchFamily="34" charset="0"/>
              </a:defRPr>
            </a:lvl2pPr>
            <a:lvl3pPr marL="1164546" indent="-232909" eaLnBrk="0" hangingPunct="0">
              <a:defRPr>
                <a:solidFill>
                  <a:schemeClr val="tx1"/>
                </a:solidFill>
                <a:latin typeface="Arial" pitchFamily="34" charset="0"/>
              </a:defRPr>
            </a:lvl3pPr>
            <a:lvl4pPr marL="1630366" indent="-232909" eaLnBrk="0" hangingPunct="0">
              <a:defRPr>
                <a:solidFill>
                  <a:schemeClr val="tx1"/>
                </a:solidFill>
                <a:latin typeface="Arial" pitchFamily="34" charset="0"/>
              </a:defRPr>
            </a:lvl4pPr>
            <a:lvl5pPr marL="2096184" indent="-232909" eaLnBrk="0" hangingPunct="0">
              <a:defRPr>
                <a:solidFill>
                  <a:schemeClr val="tx1"/>
                </a:solidFill>
                <a:latin typeface="Arial" pitchFamily="34" charset="0"/>
              </a:defRPr>
            </a:lvl5pPr>
            <a:lvl6pPr marL="2562002" indent="-232909" eaLnBrk="0" fontAlgn="base" hangingPunct="0">
              <a:spcBef>
                <a:spcPct val="0"/>
              </a:spcBef>
              <a:spcAft>
                <a:spcPct val="0"/>
              </a:spcAft>
              <a:defRPr>
                <a:solidFill>
                  <a:schemeClr val="tx1"/>
                </a:solidFill>
                <a:latin typeface="Arial" pitchFamily="34" charset="0"/>
              </a:defRPr>
            </a:lvl6pPr>
            <a:lvl7pPr marL="3027820" indent="-232909" eaLnBrk="0" fontAlgn="base" hangingPunct="0">
              <a:spcBef>
                <a:spcPct val="0"/>
              </a:spcBef>
              <a:spcAft>
                <a:spcPct val="0"/>
              </a:spcAft>
              <a:defRPr>
                <a:solidFill>
                  <a:schemeClr val="tx1"/>
                </a:solidFill>
                <a:latin typeface="Arial" pitchFamily="34" charset="0"/>
              </a:defRPr>
            </a:lvl7pPr>
            <a:lvl8pPr marL="3493639" indent="-232909" eaLnBrk="0" fontAlgn="base" hangingPunct="0">
              <a:spcBef>
                <a:spcPct val="0"/>
              </a:spcBef>
              <a:spcAft>
                <a:spcPct val="0"/>
              </a:spcAft>
              <a:defRPr>
                <a:solidFill>
                  <a:schemeClr val="tx1"/>
                </a:solidFill>
                <a:latin typeface="Arial" pitchFamily="34" charset="0"/>
              </a:defRPr>
            </a:lvl8pPr>
            <a:lvl9pPr marL="3959457" indent="-232909" eaLnBrk="0" fontAlgn="base" hangingPunct="0">
              <a:spcBef>
                <a:spcPct val="0"/>
              </a:spcBef>
              <a:spcAft>
                <a:spcPct val="0"/>
              </a:spcAft>
              <a:defRPr>
                <a:solidFill>
                  <a:schemeClr val="tx1"/>
                </a:solidFill>
                <a:latin typeface="Arial" pitchFamily="34" charset="0"/>
              </a:defRPr>
            </a:lvl9pPr>
          </a:lstStyle>
          <a:p>
            <a:pPr eaLnBrk="1" hangingPunct="1"/>
            <a:fld id="{7FFCD1E9-F5F1-4CBE-8BD7-DC3981525CE0}" type="slidenum">
              <a:rPr lang="en-US">
                <a:solidFill>
                  <a:prstClr val="black"/>
                </a:solidFill>
              </a:rPr>
              <a:pPr eaLnBrk="1" hangingPunct="1"/>
              <a:t>41</a:t>
            </a:fld>
            <a:endParaRPr lang="en-US">
              <a:solidFill>
                <a:prstClr val="black"/>
              </a:solidFill>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Not all insects are pests.  You need to be able to recognize the beneficial insects that are present in your agricultural fields or in your landscapes. These beneficials play a role in managing pest populations. The top image shown here is a parasitic wasp laying its egg into the body cavity of a caterpillar.  The bottom image is the larval stage of a ladybird beetle. Be careful what insecticide you select and how you apply it.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6EB5CBA0-92A8-4592-B8D1-8275F42E6FBA}" type="slidenum">
              <a:rPr lang="en-US" smtClean="0"/>
              <a:pPr eaLnBrk="1" hangingPunct="1"/>
              <a:t>42</a:t>
            </a:fld>
            <a:endParaRPr lang="en-US" smtClean="0"/>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6955" indent="-291136" eaLnBrk="0" hangingPunct="0">
              <a:defRPr>
                <a:solidFill>
                  <a:schemeClr val="tx1"/>
                </a:solidFill>
                <a:latin typeface="Arial" pitchFamily="34" charset="0"/>
              </a:defRPr>
            </a:lvl2pPr>
            <a:lvl3pPr marL="1164546" indent="-232909" eaLnBrk="0" hangingPunct="0">
              <a:defRPr>
                <a:solidFill>
                  <a:schemeClr val="tx1"/>
                </a:solidFill>
                <a:latin typeface="Arial" pitchFamily="34" charset="0"/>
              </a:defRPr>
            </a:lvl3pPr>
            <a:lvl4pPr marL="1630366" indent="-232909" eaLnBrk="0" hangingPunct="0">
              <a:defRPr>
                <a:solidFill>
                  <a:schemeClr val="tx1"/>
                </a:solidFill>
                <a:latin typeface="Arial" pitchFamily="34" charset="0"/>
              </a:defRPr>
            </a:lvl4pPr>
            <a:lvl5pPr marL="2096184" indent="-232909" eaLnBrk="0" hangingPunct="0">
              <a:defRPr>
                <a:solidFill>
                  <a:schemeClr val="tx1"/>
                </a:solidFill>
                <a:latin typeface="Arial" pitchFamily="34" charset="0"/>
              </a:defRPr>
            </a:lvl5pPr>
            <a:lvl6pPr marL="2562002" indent="-232909" eaLnBrk="0" fontAlgn="base" hangingPunct="0">
              <a:spcBef>
                <a:spcPct val="0"/>
              </a:spcBef>
              <a:spcAft>
                <a:spcPct val="0"/>
              </a:spcAft>
              <a:defRPr>
                <a:solidFill>
                  <a:schemeClr val="tx1"/>
                </a:solidFill>
                <a:latin typeface="Arial" pitchFamily="34" charset="0"/>
              </a:defRPr>
            </a:lvl6pPr>
            <a:lvl7pPr marL="3027820" indent="-232909" eaLnBrk="0" fontAlgn="base" hangingPunct="0">
              <a:spcBef>
                <a:spcPct val="0"/>
              </a:spcBef>
              <a:spcAft>
                <a:spcPct val="0"/>
              </a:spcAft>
              <a:defRPr>
                <a:solidFill>
                  <a:schemeClr val="tx1"/>
                </a:solidFill>
                <a:latin typeface="Arial" pitchFamily="34" charset="0"/>
              </a:defRPr>
            </a:lvl7pPr>
            <a:lvl8pPr marL="3493639" indent="-232909" eaLnBrk="0" fontAlgn="base" hangingPunct="0">
              <a:spcBef>
                <a:spcPct val="0"/>
              </a:spcBef>
              <a:spcAft>
                <a:spcPct val="0"/>
              </a:spcAft>
              <a:defRPr>
                <a:solidFill>
                  <a:schemeClr val="tx1"/>
                </a:solidFill>
                <a:latin typeface="Arial" pitchFamily="34" charset="0"/>
              </a:defRPr>
            </a:lvl8pPr>
            <a:lvl9pPr marL="3959457" indent="-232909" eaLnBrk="0" fontAlgn="base" hangingPunct="0">
              <a:spcBef>
                <a:spcPct val="0"/>
              </a:spcBef>
              <a:spcAft>
                <a:spcPct val="0"/>
              </a:spcAft>
              <a:defRPr>
                <a:solidFill>
                  <a:schemeClr val="tx1"/>
                </a:solidFill>
                <a:latin typeface="Arial" pitchFamily="34" charset="0"/>
              </a:defRPr>
            </a:lvl9pPr>
          </a:lstStyle>
          <a:p>
            <a:pPr eaLnBrk="1" hangingPunct="1"/>
            <a:fld id="{BD70C350-AB9A-4184-BDC8-70FB52EAFE91}" type="slidenum">
              <a:rPr lang="en-US">
                <a:solidFill>
                  <a:prstClr val="black"/>
                </a:solidFill>
              </a:rPr>
              <a:pPr eaLnBrk="1" hangingPunct="1"/>
              <a:t>43</a:t>
            </a:fld>
            <a:endParaRPr lang="en-US">
              <a:solidFill>
                <a:prstClr val="black"/>
              </a:solidFill>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When contaminated water moves in the soil, not over it, we call this leaching.  Again, pesticides that are water-soluble tend to leach through the soil.  The contaminated soil water may move horizontally to nearby roots or it may move vertically through the soil profile down to the groundwater. Pesticides that tend to leach are those that are highly water-soluble, don’t readily adsorb onto soil particles, and don’t degrade quickly.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61DC839C-30D9-4FDF-A8FB-ACBBAB42883F}" type="slidenum">
              <a:rPr lang="en-US" smtClean="0"/>
              <a:pPr eaLnBrk="1" hangingPunct="1"/>
              <a:t>14</a:t>
            </a:fld>
            <a:endParaRPr lang="en-US" smtClean="0"/>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6955" indent="-291136" eaLnBrk="0" hangingPunct="0">
              <a:defRPr>
                <a:solidFill>
                  <a:schemeClr val="tx1"/>
                </a:solidFill>
                <a:latin typeface="Arial" pitchFamily="34" charset="0"/>
              </a:defRPr>
            </a:lvl2pPr>
            <a:lvl3pPr marL="1164546" indent="-232909" eaLnBrk="0" hangingPunct="0">
              <a:defRPr>
                <a:solidFill>
                  <a:schemeClr val="tx1"/>
                </a:solidFill>
                <a:latin typeface="Arial" pitchFamily="34" charset="0"/>
              </a:defRPr>
            </a:lvl3pPr>
            <a:lvl4pPr marL="1630366" indent="-232909" eaLnBrk="0" hangingPunct="0">
              <a:defRPr>
                <a:solidFill>
                  <a:schemeClr val="tx1"/>
                </a:solidFill>
                <a:latin typeface="Arial" pitchFamily="34" charset="0"/>
              </a:defRPr>
            </a:lvl4pPr>
            <a:lvl5pPr marL="2096184" indent="-232909" eaLnBrk="0" hangingPunct="0">
              <a:defRPr>
                <a:solidFill>
                  <a:schemeClr val="tx1"/>
                </a:solidFill>
                <a:latin typeface="Arial" pitchFamily="34" charset="0"/>
              </a:defRPr>
            </a:lvl5pPr>
            <a:lvl6pPr marL="2562002" indent="-232909" eaLnBrk="0" fontAlgn="base" hangingPunct="0">
              <a:spcBef>
                <a:spcPct val="0"/>
              </a:spcBef>
              <a:spcAft>
                <a:spcPct val="0"/>
              </a:spcAft>
              <a:defRPr>
                <a:solidFill>
                  <a:schemeClr val="tx1"/>
                </a:solidFill>
                <a:latin typeface="Arial" pitchFamily="34" charset="0"/>
              </a:defRPr>
            </a:lvl6pPr>
            <a:lvl7pPr marL="3027820" indent="-232909" eaLnBrk="0" fontAlgn="base" hangingPunct="0">
              <a:spcBef>
                <a:spcPct val="0"/>
              </a:spcBef>
              <a:spcAft>
                <a:spcPct val="0"/>
              </a:spcAft>
              <a:defRPr>
                <a:solidFill>
                  <a:schemeClr val="tx1"/>
                </a:solidFill>
                <a:latin typeface="Arial" pitchFamily="34" charset="0"/>
              </a:defRPr>
            </a:lvl7pPr>
            <a:lvl8pPr marL="3493639" indent="-232909" eaLnBrk="0" fontAlgn="base" hangingPunct="0">
              <a:spcBef>
                <a:spcPct val="0"/>
              </a:spcBef>
              <a:spcAft>
                <a:spcPct val="0"/>
              </a:spcAft>
              <a:defRPr>
                <a:solidFill>
                  <a:schemeClr val="tx1"/>
                </a:solidFill>
                <a:latin typeface="Arial" pitchFamily="34" charset="0"/>
              </a:defRPr>
            </a:lvl8pPr>
            <a:lvl9pPr marL="3959457" indent="-232909" eaLnBrk="0" fontAlgn="base" hangingPunct="0">
              <a:spcBef>
                <a:spcPct val="0"/>
              </a:spcBef>
              <a:spcAft>
                <a:spcPct val="0"/>
              </a:spcAft>
              <a:defRPr>
                <a:solidFill>
                  <a:schemeClr val="tx1"/>
                </a:solidFill>
                <a:latin typeface="Arial" pitchFamily="34" charset="0"/>
              </a:defRPr>
            </a:lvl9pPr>
          </a:lstStyle>
          <a:p>
            <a:pPr eaLnBrk="1" hangingPunct="1"/>
            <a:fld id="{374D9A77-970F-4AD7-B178-4418E07A5F65}" type="slidenum">
              <a:rPr lang="en-US">
                <a:solidFill>
                  <a:prstClr val="black"/>
                </a:solidFill>
              </a:rPr>
              <a:pPr eaLnBrk="1" hangingPunct="1"/>
              <a:t>44</a:t>
            </a:fld>
            <a:endParaRPr lang="en-US">
              <a:solidFill>
                <a:prstClr val="black"/>
              </a:solidFill>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How vulnerable a site is to leaching depends on several factors. The geology of the site or how permeable the soil is affects the soil’s leaching potential. Soil texture plays a key role in how fast water moves and how much pesticide is held by the soil.  Sandy soil has very fast percolation and few adsorption sites.  On the other hand, it takes water a long time to move through clay and organic matter soils and these soils have thousands of adsorption sites to hold some chemicals.</a:t>
            </a:r>
          </a:p>
          <a:p>
            <a:pPr eaLnBrk="1" hangingPunct="1"/>
            <a:r>
              <a:rPr lang="en-US" smtClean="0">
                <a:latin typeface="Arial" pitchFamily="34" charset="0"/>
              </a:rPr>
              <a:t>The depth of the groundwater is also key.  If the groundwater is shallow, your concern about leaching should be great.  If the depth is quite deep, the water has to move a very long distance to reach the groundwater and the product will most likely have been degraded.</a:t>
            </a:r>
          </a:p>
          <a:p>
            <a:pPr eaLnBrk="1" hangingPunct="1"/>
            <a:r>
              <a:rPr lang="en-US" smtClean="0">
                <a:latin typeface="Arial" pitchFamily="34" charset="0"/>
              </a:rPr>
              <a:t>For leaching to occur, you must have water. So saturated soils, heavy rainfall, and over-irrigation contribute to the concern.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623BAC60-9BE2-452B-A198-614394885E9A}" type="slidenum">
              <a:rPr lang="en-US" smtClean="0"/>
              <a:pPr eaLnBrk="1" hangingPunct="1"/>
              <a:t>45</a:t>
            </a:fld>
            <a:endParaRPr lang="en-US" smtClean="0"/>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CBF01F4C-1540-4785-BC19-85E09DC63344}" type="slidenum">
              <a:rPr lang="en-US" smtClean="0"/>
              <a:pPr eaLnBrk="1" hangingPunct="1"/>
              <a:t>48</a:t>
            </a:fld>
            <a:endParaRPr lang="en-US" smtClean="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87497EAA-5207-43D2-8D80-FF827F6FBC5B}" type="slidenum">
              <a:rPr lang="en-US" smtClean="0"/>
              <a:pPr eaLnBrk="1" hangingPunct="1"/>
              <a:t>49</a:t>
            </a:fld>
            <a:endParaRPr lang="en-US" smtClean="0"/>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7DCBC85B-F3E2-4324-840F-F14A2D18322F}" type="slidenum">
              <a:rPr lang="en-US" smtClean="0"/>
              <a:pPr eaLnBrk="1" hangingPunct="1"/>
              <a:t>51</a:t>
            </a:fld>
            <a:endParaRPr lang="en-US" smtClean="0"/>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6955" indent="-291136" eaLnBrk="0" hangingPunct="0">
              <a:defRPr>
                <a:solidFill>
                  <a:schemeClr val="tx1"/>
                </a:solidFill>
                <a:latin typeface="Arial" pitchFamily="34" charset="0"/>
              </a:defRPr>
            </a:lvl2pPr>
            <a:lvl3pPr marL="1164546" indent="-232909" eaLnBrk="0" hangingPunct="0">
              <a:defRPr>
                <a:solidFill>
                  <a:schemeClr val="tx1"/>
                </a:solidFill>
                <a:latin typeface="Arial" pitchFamily="34" charset="0"/>
              </a:defRPr>
            </a:lvl3pPr>
            <a:lvl4pPr marL="1630366" indent="-232909" eaLnBrk="0" hangingPunct="0">
              <a:defRPr>
                <a:solidFill>
                  <a:schemeClr val="tx1"/>
                </a:solidFill>
                <a:latin typeface="Arial" pitchFamily="34" charset="0"/>
              </a:defRPr>
            </a:lvl4pPr>
            <a:lvl5pPr marL="2096184" indent="-232909" eaLnBrk="0" hangingPunct="0">
              <a:defRPr>
                <a:solidFill>
                  <a:schemeClr val="tx1"/>
                </a:solidFill>
                <a:latin typeface="Arial" pitchFamily="34" charset="0"/>
              </a:defRPr>
            </a:lvl5pPr>
            <a:lvl6pPr marL="2562002" indent="-232909" eaLnBrk="0" fontAlgn="base" hangingPunct="0">
              <a:spcBef>
                <a:spcPct val="0"/>
              </a:spcBef>
              <a:spcAft>
                <a:spcPct val="0"/>
              </a:spcAft>
              <a:defRPr>
                <a:solidFill>
                  <a:schemeClr val="tx1"/>
                </a:solidFill>
                <a:latin typeface="Arial" pitchFamily="34" charset="0"/>
              </a:defRPr>
            </a:lvl6pPr>
            <a:lvl7pPr marL="3027820" indent="-232909" eaLnBrk="0" fontAlgn="base" hangingPunct="0">
              <a:spcBef>
                <a:spcPct val="0"/>
              </a:spcBef>
              <a:spcAft>
                <a:spcPct val="0"/>
              </a:spcAft>
              <a:defRPr>
                <a:solidFill>
                  <a:schemeClr val="tx1"/>
                </a:solidFill>
                <a:latin typeface="Arial" pitchFamily="34" charset="0"/>
              </a:defRPr>
            </a:lvl7pPr>
            <a:lvl8pPr marL="3493639" indent="-232909" eaLnBrk="0" fontAlgn="base" hangingPunct="0">
              <a:spcBef>
                <a:spcPct val="0"/>
              </a:spcBef>
              <a:spcAft>
                <a:spcPct val="0"/>
              </a:spcAft>
              <a:defRPr>
                <a:solidFill>
                  <a:schemeClr val="tx1"/>
                </a:solidFill>
                <a:latin typeface="Arial" pitchFamily="34" charset="0"/>
              </a:defRPr>
            </a:lvl8pPr>
            <a:lvl9pPr marL="3959457" indent="-232909" eaLnBrk="0" fontAlgn="base" hangingPunct="0">
              <a:spcBef>
                <a:spcPct val="0"/>
              </a:spcBef>
              <a:spcAft>
                <a:spcPct val="0"/>
              </a:spcAft>
              <a:defRPr>
                <a:solidFill>
                  <a:schemeClr val="tx1"/>
                </a:solidFill>
                <a:latin typeface="Arial" pitchFamily="34" charset="0"/>
              </a:defRPr>
            </a:lvl9pPr>
          </a:lstStyle>
          <a:p>
            <a:fld id="{7F1BBC38-59F2-40D9-B632-29A4E6C172EA}" type="slidenum">
              <a:rPr lang="en-US">
                <a:solidFill>
                  <a:prstClr val="black"/>
                </a:solidFill>
                <a:latin typeface="Times New Roman" pitchFamily="18" charset="0"/>
              </a:rPr>
              <a:pPr/>
              <a:t>52</a:t>
            </a:fld>
            <a:endParaRPr lang="en-US">
              <a:solidFill>
                <a:prstClr val="black"/>
              </a:solidFill>
              <a:latin typeface="Times New Roman" pitchFamily="18"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FQPA or the Food Quality Protection Act is another federal law that was passed by the US Congress.  It added several new standards that must be met by manufacturers during the registration or reregistration process.  Products must have their residue tolerance limits set at levels where there is reasonable certainty of no harm.  When evaluating exposures, the risk assessment process must consider cumulative exposures of related pesticides and account for greater risks in infants and children.  FQPA mandates older products be reviewed to ensure they meet the new standards. Now they must be reviewed every 15 years.  And, FQPA mandates testing for endocrine disruption that is linked to sexual, behavioral, developmental and reproductive problems.</a:t>
            </a:r>
          </a:p>
          <a:p>
            <a:pPr eaLnBrk="1" hangingPunct="1"/>
            <a:endParaRPr 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EF4B9423-342E-4175-B8A1-A14634A8BCBC}" type="slidenum">
              <a:rPr lang="en-US" smtClean="0"/>
              <a:pPr eaLnBrk="1" hangingPunct="1"/>
              <a:t>56</a:t>
            </a:fld>
            <a:endParaRPr lang="en-US" smtClean="0"/>
          </a:p>
        </p:txBody>
      </p:sp>
      <p:sp>
        <p:nvSpPr>
          <p:cNvPr id="300035" name="Rectangle 2"/>
          <p:cNvSpPr>
            <a:spLocks noGrp="1" noRot="1" noChangeAspect="1" noChangeArrowheads="1" noTextEdit="1"/>
          </p:cNvSpPr>
          <p:nvPr>
            <p:ph type="sldImg"/>
          </p:nvPr>
        </p:nvSpPr>
        <p:spPr>
          <a:ln/>
        </p:spPr>
      </p:sp>
      <p:sp>
        <p:nvSpPr>
          <p:cNvPr id="3000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00B9E735-72D0-447D-8AF5-DA019D8FD02A}" type="slidenum">
              <a:rPr lang="en-US" smtClean="0"/>
              <a:pPr eaLnBrk="1" hangingPunct="1"/>
              <a:t>59</a:t>
            </a:fld>
            <a:endParaRPr lang="en-US" smtClean="0"/>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1A058063-99EA-45A8-B8A7-7F06CD822E65}" type="slidenum">
              <a:rPr lang="en-US" smtClean="0"/>
              <a:pPr eaLnBrk="1" hangingPunct="1"/>
              <a:t>60</a:t>
            </a:fld>
            <a:endParaRPr lang="en-US" smtClean="0"/>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6955" indent="-291136" eaLnBrk="0" hangingPunct="0">
              <a:defRPr>
                <a:solidFill>
                  <a:schemeClr val="tx1"/>
                </a:solidFill>
                <a:latin typeface="Arial" charset="0"/>
              </a:defRPr>
            </a:lvl2pPr>
            <a:lvl3pPr marL="1164546" indent="-232909" eaLnBrk="0" hangingPunct="0">
              <a:defRPr>
                <a:solidFill>
                  <a:schemeClr val="tx1"/>
                </a:solidFill>
                <a:latin typeface="Arial" charset="0"/>
              </a:defRPr>
            </a:lvl3pPr>
            <a:lvl4pPr marL="1630366" indent="-232909" eaLnBrk="0" hangingPunct="0">
              <a:defRPr>
                <a:solidFill>
                  <a:schemeClr val="tx1"/>
                </a:solidFill>
                <a:latin typeface="Arial" charset="0"/>
              </a:defRPr>
            </a:lvl4pPr>
            <a:lvl5pPr marL="2096184" indent="-232909" eaLnBrk="0" hangingPunct="0">
              <a:defRPr>
                <a:solidFill>
                  <a:schemeClr val="tx1"/>
                </a:solidFill>
                <a:latin typeface="Arial" charset="0"/>
              </a:defRPr>
            </a:lvl5pPr>
            <a:lvl6pPr marL="2562002" indent="-232909" algn="ctr" eaLnBrk="0" fontAlgn="base" hangingPunct="0">
              <a:spcBef>
                <a:spcPct val="0"/>
              </a:spcBef>
              <a:spcAft>
                <a:spcPct val="0"/>
              </a:spcAft>
              <a:defRPr>
                <a:solidFill>
                  <a:schemeClr val="tx1"/>
                </a:solidFill>
                <a:latin typeface="Arial" charset="0"/>
              </a:defRPr>
            </a:lvl6pPr>
            <a:lvl7pPr marL="3027820" indent="-232909" algn="ctr" eaLnBrk="0" fontAlgn="base" hangingPunct="0">
              <a:spcBef>
                <a:spcPct val="0"/>
              </a:spcBef>
              <a:spcAft>
                <a:spcPct val="0"/>
              </a:spcAft>
              <a:defRPr>
                <a:solidFill>
                  <a:schemeClr val="tx1"/>
                </a:solidFill>
                <a:latin typeface="Arial" charset="0"/>
              </a:defRPr>
            </a:lvl7pPr>
            <a:lvl8pPr marL="3493639" indent="-232909" algn="ctr" eaLnBrk="0" fontAlgn="base" hangingPunct="0">
              <a:spcBef>
                <a:spcPct val="0"/>
              </a:spcBef>
              <a:spcAft>
                <a:spcPct val="0"/>
              </a:spcAft>
              <a:defRPr>
                <a:solidFill>
                  <a:schemeClr val="tx1"/>
                </a:solidFill>
                <a:latin typeface="Arial" charset="0"/>
              </a:defRPr>
            </a:lvl8pPr>
            <a:lvl9pPr marL="3959457" indent="-232909" algn="ctr" eaLnBrk="0" fontAlgn="base" hangingPunct="0">
              <a:spcBef>
                <a:spcPct val="0"/>
              </a:spcBef>
              <a:spcAft>
                <a:spcPct val="0"/>
              </a:spcAft>
              <a:defRPr>
                <a:solidFill>
                  <a:schemeClr val="tx1"/>
                </a:solidFill>
                <a:latin typeface="Arial" charset="0"/>
              </a:defRPr>
            </a:lvl9pPr>
          </a:lstStyle>
          <a:p>
            <a:pPr eaLnBrk="1" hangingPunct="1"/>
            <a:fld id="{A01BF0A5-8690-47F0-B2FC-EEA72CB22381}" type="slidenum">
              <a:rPr lang="en-US">
                <a:solidFill>
                  <a:prstClr val="black"/>
                </a:solidFill>
              </a:rPr>
              <a:pPr eaLnBrk="1" hangingPunct="1"/>
              <a:t>61</a:t>
            </a:fld>
            <a:endParaRPr lang="en-US">
              <a:solidFill>
                <a:prstClr val="black"/>
              </a:solidFill>
            </a:endParaRPr>
          </a:p>
        </p:txBody>
      </p:sp>
      <p:sp>
        <p:nvSpPr>
          <p:cNvPr id="44035" name="Rectangle 2"/>
          <p:cNvSpPr>
            <a:spLocks noGrp="1" noRot="1" noChangeAspect="1" noChangeArrowheads="1" noTextEdit="1"/>
          </p:cNvSpPr>
          <p:nvPr>
            <p:ph type="sldImg"/>
          </p:nvPr>
        </p:nvSpPr>
        <p:spPr>
          <a:xfrm>
            <a:off x="1171575" y="685800"/>
            <a:ext cx="4673600" cy="3505200"/>
          </a:xfrm>
          <a:ln/>
        </p:spPr>
      </p:sp>
      <p:sp>
        <p:nvSpPr>
          <p:cNvPr id="44036" name="Rectangle 3"/>
          <p:cNvSpPr>
            <a:spLocks noGrp="1" noChangeArrowheads="1"/>
          </p:cNvSpPr>
          <p:nvPr>
            <p:ph type="body" idx="1"/>
          </p:nvPr>
        </p:nvSpPr>
        <p:spPr>
          <a:xfrm>
            <a:off x="936346" y="4419601"/>
            <a:ext cx="5137714" cy="4191000"/>
          </a:xfrm>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150D71B0-471A-4EB9-8803-87F17DCDA6B0}" type="slidenum">
              <a:rPr lang="en-US" smtClean="0"/>
              <a:pPr eaLnBrk="1" hangingPunct="1"/>
              <a:t>15</a:t>
            </a:fld>
            <a:endParaRPr lang="en-US" smtClean="0"/>
          </a:p>
        </p:txBody>
      </p:sp>
      <p:sp>
        <p:nvSpPr>
          <p:cNvPr id="272387" name="Rectangle 2"/>
          <p:cNvSpPr>
            <a:spLocks noGrp="1" noRot="1" noChangeAspect="1" noChangeArrowheads="1" noTextEdit="1"/>
          </p:cNvSpPr>
          <p:nvPr>
            <p:ph type="sldImg"/>
          </p:nvPr>
        </p:nvSpPr>
        <p:spPr>
          <a:xfrm>
            <a:off x="1169988" y="685800"/>
            <a:ext cx="4672012" cy="3505200"/>
          </a:xfrm>
          <a:ln/>
        </p:spPr>
      </p:sp>
      <p:sp>
        <p:nvSpPr>
          <p:cNvPr id="272388" name="Rectangle 3"/>
          <p:cNvSpPr>
            <a:spLocks noGrp="1" noChangeArrowheads="1"/>
          </p:cNvSpPr>
          <p:nvPr>
            <p:ph type="body" idx="1"/>
          </p:nvPr>
        </p:nvSpPr>
        <p:spPr>
          <a:xfrm>
            <a:off x="935635" y="4419172"/>
            <a:ext cx="5139134" cy="4191680"/>
          </a:xfrm>
          <a:noFill/>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6955" indent="-291136" eaLnBrk="0" hangingPunct="0">
              <a:defRPr>
                <a:solidFill>
                  <a:schemeClr val="tx1"/>
                </a:solidFill>
                <a:latin typeface="Arial" pitchFamily="34" charset="0"/>
              </a:defRPr>
            </a:lvl2pPr>
            <a:lvl3pPr marL="1164546" indent="-232909" eaLnBrk="0" hangingPunct="0">
              <a:defRPr>
                <a:solidFill>
                  <a:schemeClr val="tx1"/>
                </a:solidFill>
                <a:latin typeface="Arial" pitchFamily="34" charset="0"/>
              </a:defRPr>
            </a:lvl3pPr>
            <a:lvl4pPr marL="1630366" indent="-232909" eaLnBrk="0" hangingPunct="0">
              <a:defRPr>
                <a:solidFill>
                  <a:schemeClr val="tx1"/>
                </a:solidFill>
                <a:latin typeface="Arial" pitchFamily="34" charset="0"/>
              </a:defRPr>
            </a:lvl4pPr>
            <a:lvl5pPr marL="2096184" indent="-232909" eaLnBrk="0" hangingPunct="0">
              <a:defRPr>
                <a:solidFill>
                  <a:schemeClr val="tx1"/>
                </a:solidFill>
                <a:latin typeface="Arial" pitchFamily="34" charset="0"/>
              </a:defRPr>
            </a:lvl5pPr>
            <a:lvl6pPr marL="2562002" indent="-232909" eaLnBrk="0" fontAlgn="base" hangingPunct="0">
              <a:spcBef>
                <a:spcPct val="0"/>
              </a:spcBef>
              <a:spcAft>
                <a:spcPct val="0"/>
              </a:spcAft>
              <a:defRPr>
                <a:solidFill>
                  <a:schemeClr val="tx1"/>
                </a:solidFill>
                <a:latin typeface="Arial" pitchFamily="34" charset="0"/>
              </a:defRPr>
            </a:lvl6pPr>
            <a:lvl7pPr marL="3027820" indent="-232909" eaLnBrk="0" fontAlgn="base" hangingPunct="0">
              <a:spcBef>
                <a:spcPct val="0"/>
              </a:spcBef>
              <a:spcAft>
                <a:spcPct val="0"/>
              </a:spcAft>
              <a:defRPr>
                <a:solidFill>
                  <a:schemeClr val="tx1"/>
                </a:solidFill>
                <a:latin typeface="Arial" pitchFamily="34" charset="0"/>
              </a:defRPr>
            </a:lvl7pPr>
            <a:lvl8pPr marL="3493639" indent="-232909" eaLnBrk="0" fontAlgn="base" hangingPunct="0">
              <a:spcBef>
                <a:spcPct val="0"/>
              </a:spcBef>
              <a:spcAft>
                <a:spcPct val="0"/>
              </a:spcAft>
              <a:defRPr>
                <a:solidFill>
                  <a:schemeClr val="tx1"/>
                </a:solidFill>
                <a:latin typeface="Arial" pitchFamily="34" charset="0"/>
              </a:defRPr>
            </a:lvl8pPr>
            <a:lvl9pPr marL="3959457" indent="-232909" eaLnBrk="0" fontAlgn="base" hangingPunct="0">
              <a:spcBef>
                <a:spcPct val="0"/>
              </a:spcBef>
              <a:spcAft>
                <a:spcPct val="0"/>
              </a:spcAft>
              <a:defRPr>
                <a:solidFill>
                  <a:schemeClr val="tx1"/>
                </a:solidFill>
                <a:latin typeface="Arial" pitchFamily="34" charset="0"/>
              </a:defRPr>
            </a:lvl9pPr>
          </a:lstStyle>
          <a:p>
            <a:pPr eaLnBrk="1" hangingPunct="1"/>
            <a:fld id="{83C10F15-8D1B-4B70-8571-8F3A48DD84BD}" type="slidenum">
              <a:rPr lang="en-US">
                <a:solidFill>
                  <a:prstClr val="black"/>
                </a:solidFill>
              </a:rPr>
              <a:pPr eaLnBrk="1" hangingPunct="1"/>
              <a:t>62</a:t>
            </a:fld>
            <a:endParaRPr lang="en-US">
              <a:solidFill>
                <a:prstClr val="black"/>
              </a:solidFill>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It’s important to read the entire label before buying a pesticide. Make certain that it’s labeled for the crop or site where you intend to make the application and that you have the necessary application equipment.  </a:t>
            </a:r>
          </a:p>
          <a:p>
            <a:pPr eaLnBrk="1" hangingPunct="1"/>
            <a:r>
              <a:rPr lang="en-US" smtClean="0">
                <a:latin typeface="Arial" pitchFamily="34" charset="0"/>
              </a:rPr>
              <a:t>Read the label before storing the pesticide in case there are special storage considerations.  </a:t>
            </a:r>
          </a:p>
          <a:p>
            <a:pPr eaLnBrk="1" hangingPunct="1"/>
            <a:r>
              <a:rPr lang="en-US" smtClean="0">
                <a:latin typeface="Arial" pitchFamily="34" charset="0"/>
              </a:rPr>
              <a:t>Read the label before mixing and applying the pesticide, so you know the correct rates, timing of application and proper personal protective equipment required.  </a:t>
            </a:r>
          </a:p>
          <a:p>
            <a:pPr eaLnBrk="1" hangingPunct="1"/>
            <a:r>
              <a:rPr lang="en-US" smtClean="0">
                <a:latin typeface="Arial" pitchFamily="34" charset="0"/>
              </a:rPr>
              <a:t>Read the label before disposing of unused pesticide and empty containers, because the label often outlines disposal requirements and options, including recycling of triple-rinsed containers.</a:t>
            </a:r>
          </a:p>
          <a:p>
            <a:pPr eaLnBrk="1" hangingPunct="1"/>
            <a:endParaRPr lang="en-US" smtClean="0">
              <a:latin typeface="Arial" pitchFamily="34" charset="0"/>
            </a:endParaRPr>
          </a:p>
          <a:p>
            <a:pPr eaLnBrk="1" hangingPunct="1"/>
            <a:r>
              <a:rPr lang="en-US" smtClean="0">
                <a:latin typeface="Arial" pitchFamily="34" charset="0"/>
              </a:rPr>
              <a:t>The label is the foundation document for safely and effectively using the product.  Make sure you understand the different parts of the label and what’s required when handling a product. Let’s spend the next few minutes reviewing the major parts of the label.</a:t>
            </a:r>
          </a:p>
          <a:p>
            <a:pPr eaLnBrk="1" hangingPunct="1"/>
            <a:endParaRPr lang="en-US"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6955" indent="-291136" eaLnBrk="0" hangingPunct="0">
              <a:defRPr>
                <a:solidFill>
                  <a:schemeClr val="tx1"/>
                </a:solidFill>
                <a:latin typeface="Arial" pitchFamily="34" charset="0"/>
              </a:defRPr>
            </a:lvl2pPr>
            <a:lvl3pPr marL="1164546" indent="-232909" eaLnBrk="0" hangingPunct="0">
              <a:defRPr>
                <a:solidFill>
                  <a:schemeClr val="tx1"/>
                </a:solidFill>
                <a:latin typeface="Arial" pitchFamily="34" charset="0"/>
              </a:defRPr>
            </a:lvl3pPr>
            <a:lvl4pPr marL="1630366" indent="-232909" eaLnBrk="0" hangingPunct="0">
              <a:defRPr>
                <a:solidFill>
                  <a:schemeClr val="tx1"/>
                </a:solidFill>
                <a:latin typeface="Arial" pitchFamily="34" charset="0"/>
              </a:defRPr>
            </a:lvl4pPr>
            <a:lvl5pPr marL="2096184" indent="-232909" eaLnBrk="0" hangingPunct="0">
              <a:defRPr>
                <a:solidFill>
                  <a:schemeClr val="tx1"/>
                </a:solidFill>
                <a:latin typeface="Arial" pitchFamily="34" charset="0"/>
              </a:defRPr>
            </a:lvl5pPr>
            <a:lvl6pPr marL="2562002" indent="-232909" eaLnBrk="0" fontAlgn="base" hangingPunct="0">
              <a:spcBef>
                <a:spcPct val="0"/>
              </a:spcBef>
              <a:spcAft>
                <a:spcPct val="0"/>
              </a:spcAft>
              <a:defRPr>
                <a:solidFill>
                  <a:schemeClr val="tx1"/>
                </a:solidFill>
                <a:latin typeface="Arial" pitchFamily="34" charset="0"/>
              </a:defRPr>
            </a:lvl6pPr>
            <a:lvl7pPr marL="3027820" indent="-232909" eaLnBrk="0" fontAlgn="base" hangingPunct="0">
              <a:spcBef>
                <a:spcPct val="0"/>
              </a:spcBef>
              <a:spcAft>
                <a:spcPct val="0"/>
              </a:spcAft>
              <a:defRPr>
                <a:solidFill>
                  <a:schemeClr val="tx1"/>
                </a:solidFill>
                <a:latin typeface="Arial" pitchFamily="34" charset="0"/>
              </a:defRPr>
            </a:lvl7pPr>
            <a:lvl8pPr marL="3493639" indent="-232909" eaLnBrk="0" fontAlgn="base" hangingPunct="0">
              <a:spcBef>
                <a:spcPct val="0"/>
              </a:spcBef>
              <a:spcAft>
                <a:spcPct val="0"/>
              </a:spcAft>
              <a:defRPr>
                <a:solidFill>
                  <a:schemeClr val="tx1"/>
                </a:solidFill>
                <a:latin typeface="Arial" pitchFamily="34" charset="0"/>
              </a:defRPr>
            </a:lvl8pPr>
            <a:lvl9pPr marL="3959457" indent="-232909" eaLnBrk="0" fontAlgn="base" hangingPunct="0">
              <a:spcBef>
                <a:spcPct val="0"/>
              </a:spcBef>
              <a:spcAft>
                <a:spcPct val="0"/>
              </a:spcAft>
              <a:defRPr>
                <a:solidFill>
                  <a:schemeClr val="tx1"/>
                </a:solidFill>
                <a:latin typeface="Arial" pitchFamily="34" charset="0"/>
              </a:defRPr>
            </a:lvl9pPr>
          </a:lstStyle>
          <a:p>
            <a:fld id="{2B82A90C-EDE9-4DEE-ACB3-33C44987324D}" type="slidenum">
              <a:rPr lang="en-US">
                <a:solidFill>
                  <a:prstClr val="black"/>
                </a:solidFill>
                <a:latin typeface="Times New Roman" pitchFamily="18" charset="0"/>
              </a:rPr>
              <a:pPr/>
              <a:t>63</a:t>
            </a:fld>
            <a:endParaRPr lang="en-US">
              <a:solidFill>
                <a:prstClr val="black"/>
              </a:solidFill>
              <a:latin typeface="Times New Roman" pitchFamily="18"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The label is the law.</a:t>
            </a:r>
          </a:p>
          <a:p>
            <a:pPr eaLnBrk="1" hangingPunct="1"/>
            <a:r>
              <a:rPr lang="en-US" smtClean="0">
                <a:latin typeface="Arial" pitchFamily="34" charset="0"/>
              </a:rPr>
              <a:t>With no exception – the site of application must be clearly stated on the label.  This is very specific in agricultural production, and a little more broadly interpreted in landscapes and rights of ways.</a:t>
            </a:r>
          </a:p>
          <a:p>
            <a:pPr eaLnBrk="1" hangingPunct="1"/>
            <a:r>
              <a:rPr lang="en-US" smtClean="0">
                <a:latin typeface="Arial" pitchFamily="34" charset="0"/>
              </a:rPr>
              <a:t>FIFRA does </a:t>
            </a:r>
            <a:r>
              <a:rPr lang="en-US" b="1" smtClean="0">
                <a:latin typeface="Arial" pitchFamily="34" charset="0"/>
              </a:rPr>
              <a:t>not</a:t>
            </a:r>
            <a:r>
              <a:rPr lang="en-US" smtClean="0">
                <a:latin typeface="Arial" pitchFamily="34" charset="0"/>
              </a:rPr>
              <a:t> require that the pest be listed on the label.  There is no way that a pesticide manufacturer could test their product on every weed or bug out there.  The pests that are listed are the ones the manufacturer knows their product controls.</a:t>
            </a:r>
          </a:p>
          <a:p>
            <a:pPr eaLnBrk="1" hangingPunct="1"/>
            <a:r>
              <a:rPr lang="en-US" smtClean="0">
                <a:latin typeface="Arial" pitchFamily="34" charset="0"/>
              </a:rPr>
              <a:t>FIFRA allows applicators to use alternate methods of application.  So if the label only specifies ground rig application and is silent on aerial application, aerial is acceptable – unless the product label prohibits a certain method.</a:t>
            </a:r>
          </a:p>
          <a:p>
            <a:pPr eaLnBrk="1" hangingPunct="1"/>
            <a:r>
              <a:rPr lang="en-US" smtClean="0">
                <a:latin typeface="Arial" pitchFamily="34" charset="0"/>
              </a:rPr>
              <a:t>FIFRA allows users to apply a lower rate or a less concentrated spray mix.  </a:t>
            </a:r>
          </a:p>
          <a:p>
            <a:pPr eaLnBrk="1" hangingPunct="1"/>
            <a:r>
              <a:rPr lang="en-US" smtClean="0">
                <a:latin typeface="Arial" pitchFamily="34" charset="0"/>
              </a:rPr>
              <a:t>Lastly, FIFRA allows users to tank mix to save time and application costs.  You can tank mix unless the label prohibits tank mixing of certain pesticides.  Labels prohibit tank mixing because manufacturers know the mixtures are incompatible.  It the label is silent make sure the chemicals you’re mixing together are compatible.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8FF58CE8-6148-43E5-B4AB-A27ECDE8AEFB}" type="slidenum">
              <a:rPr lang="en-US" smtClean="0"/>
              <a:pPr eaLnBrk="1" hangingPunct="1"/>
              <a:t>64</a:t>
            </a:fld>
            <a:endParaRPr lang="en-US" smtClean="0"/>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CD741C69-448F-4965-A614-076D49E5F54C}" type="slidenum">
              <a:rPr lang="en-US" smtClean="0"/>
              <a:pPr eaLnBrk="1" hangingPunct="1"/>
              <a:t>65</a:t>
            </a:fld>
            <a:endParaRPr lang="en-US" smtClean="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BA6A07C9-8E39-400E-B305-E7B575867677}" type="slidenum">
              <a:rPr lang="en-US" smtClean="0"/>
              <a:pPr eaLnBrk="1" hangingPunct="1"/>
              <a:t>66</a:t>
            </a:fld>
            <a:endParaRPr lang="en-US" smtClean="0"/>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defTabSz="904743">
              <a:defRPr sz="2400">
                <a:solidFill>
                  <a:schemeClr val="tx1"/>
                </a:solidFill>
                <a:latin typeface="Times New Roman" pitchFamily="18" charset="0"/>
              </a:defRPr>
            </a:lvl1pPr>
            <a:lvl2pPr marL="742841" indent="-285708" defTabSz="904743">
              <a:defRPr sz="2400">
                <a:solidFill>
                  <a:schemeClr val="tx1"/>
                </a:solidFill>
                <a:latin typeface="Times New Roman" pitchFamily="18" charset="0"/>
              </a:defRPr>
            </a:lvl2pPr>
            <a:lvl3pPr marL="1142833" indent="-228567" defTabSz="904743">
              <a:defRPr sz="2400">
                <a:solidFill>
                  <a:schemeClr val="tx1"/>
                </a:solidFill>
                <a:latin typeface="Times New Roman" pitchFamily="18" charset="0"/>
              </a:defRPr>
            </a:lvl3pPr>
            <a:lvl4pPr marL="1599965" indent="-228567" defTabSz="904743">
              <a:defRPr sz="2400">
                <a:solidFill>
                  <a:schemeClr val="tx1"/>
                </a:solidFill>
                <a:latin typeface="Times New Roman" pitchFamily="18" charset="0"/>
              </a:defRPr>
            </a:lvl4pPr>
            <a:lvl5pPr marL="2057099" indent="-228567" defTabSz="904743">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AEF23176-17C6-4EF3-8275-F0F9C3605CA4}" type="slidenum">
              <a:rPr lang="en-US" sz="1100"/>
              <a:pPr/>
              <a:t>67</a:t>
            </a:fld>
            <a:endParaRPr lang="en-US" sz="110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C3E3DEAE-21E1-48FA-A5CA-4ADE120F3A2B}" type="slidenum">
              <a:rPr lang="en-US" smtClean="0"/>
              <a:pPr eaLnBrk="1" hangingPunct="1"/>
              <a:t>68</a:t>
            </a:fld>
            <a:endParaRPr lang="en-US" smtClean="0"/>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B3ECA21D-5B3B-4344-8FE6-407A35791BAF}" type="slidenum">
              <a:rPr lang="en-US" smtClean="0"/>
              <a:pPr eaLnBrk="1" hangingPunct="1"/>
              <a:t>69</a:t>
            </a:fld>
            <a:endParaRPr lang="en-US" smtClean="0"/>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EA1F4B37-7B8B-4322-BACF-843CE35A4550}" type="slidenum">
              <a:rPr lang="en-US" smtClean="0"/>
              <a:pPr eaLnBrk="1" hangingPunct="1"/>
              <a:t>70</a:t>
            </a:fld>
            <a:endParaRPr lang="en-US" smtClean="0"/>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2481723-A26B-49B5-839E-9517FE8C99C8}" type="slidenum">
              <a:rPr lang="en-US" smtClean="0"/>
              <a:pPr>
                <a:defRPr/>
              </a:pPr>
              <a:t>74</a:t>
            </a:fld>
            <a:endParaRPr lang="en-US"/>
          </a:p>
        </p:txBody>
      </p:sp>
    </p:spTree>
    <p:extLst>
      <p:ext uri="{BB962C8B-B14F-4D97-AF65-F5344CB8AC3E}">
        <p14:creationId xmlns:p14="http://schemas.microsoft.com/office/powerpoint/2010/main" val="300949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6955" indent="-291136" eaLnBrk="0" hangingPunct="0">
              <a:defRPr>
                <a:solidFill>
                  <a:schemeClr val="tx1"/>
                </a:solidFill>
                <a:latin typeface="Arial" charset="0"/>
              </a:defRPr>
            </a:lvl2pPr>
            <a:lvl3pPr marL="1164546" indent="-232909" eaLnBrk="0" hangingPunct="0">
              <a:defRPr>
                <a:solidFill>
                  <a:schemeClr val="tx1"/>
                </a:solidFill>
                <a:latin typeface="Arial" charset="0"/>
              </a:defRPr>
            </a:lvl3pPr>
            <a:lvl4pPr marL="1630366" indent="-232909" eaLnBrk="0" hangingPunct="0">
              <a:defRPr>
                <a:solidFill>
                  <a:schemeClr val="tx1"/>
                </a:solidFill>
                <a:latin typeface="Arial" charset="0"/>
              </a:defRPr>
            </a:lvl4pPr>
            <a:lvl5pPr marL="2096184" indent="-232909" eaLnBrk="0" hangingPunct="0">
              <a:defRPr>
                <a:solidFill>
                  <a:schemeClr val="tx1"/>
                </a:solidFill>
                <a:latin typeface="Arial" charset="0"/>
              </a:defRPr>
            </a:lvl5pPr>
            <a:lvl6pPr marL="2562002" indent="-232909" eaLnBrk="0" fontAlgn="base" hangingPunct="0">
              <a:spcBef>
                <a:spcPct val="0"/>
              </a:spcBef>
              <a:spcAft>
                <a:spcPct val="0"/>
              </a:spcAft>
              <a:defRPr>
                <a:solidFill>
                  <a:schemeClr val="tx1"/>
                </a:solidFill>
                <a:latin typeface="Arial" charset="0"/>
              </a:defRPr>
            </a:lvl6pPr>
            <a:lvl7pPr marL="3027820" indent="-232909" eaLnBrk="0" fontAlgn="base" hangingPunct="0">
              <a:spcBef>
                <a:spcPct val="0"/>
              </a:spcBef>
              <a:spcAft>
                <a:spcPct val="0"/>
              </a:spcAft>
              <a:defRPr>
                <a:solidFill>
                  <a:schemeClr val="tx1"/>
                </a:solidFill>
                <a:latin typeface="Arial" charset="0"/>
              </a:defRPr>
            </a:lvl7pPr>
            <a:lvl8pPr marL="3493639" indent="-232909" eaLnBrk="0" fontAlgn="base" hangingPunct="0">
              <a:spcBef>
                <a:spcPct val="0"/>
              </a:spcBef>
              <a:spcAft>
                <a:spcPct val="0"/>
              </a:spcAft>
              <a:defRPr>
                <a:solidFill>
                  <a:schemeClr val="tx1"/>
                </a:solidFill>
                <a:latin typeface="Arial" charset="0"/>
              </a:defRPr>
            </a:lvl8pPr>
            <a:lvl9pPr marL="3959457" indent="-232909" eaLnBrk="0" fontAlgn="base" hangingPunct="0">
              <a:spcBef>
                <a:spcPct val="0"/>
              </a:spcBef>
              <a:spcAft>
                <a:spcPct val="0"/>
              </a:spcAft>
              <a:defRPr>
                <a:solidFill>
                  <a:schemeClr val="tx1"/>
                </a:solidFill>
                <a:latin typeface="Arial" charset="0"/>
              </a:defRPr>
            </a:lvl9pPr>
          </a:lstStyle>
          <a:p>
            <a:pPr eaLnBrk="1" hangingPunct="1"/>
            <a:fld id="{9290E1E4-0AD1-4B6F-8477-6DD3FB966A15}" type="slidenum">
              <a:rPr lang="en-US">
                <a:solidFill>
                  <a:prstClr val="black"/>
                </a:solidFill>
                <a:latin typeface="Times New Roman" pitchFamily="18" charset="0"/>
              </a:rPr>
              <a:pPr eaLnBrk="1" hangingPunct="1"/>
              <a:t>16</a:t>
            </a:fld>
            <a:endParaRPr lang="en-US">
              <a:solidFill>
                <a:prstClr val="black"/>
              </a:solidFill>
              <a:latin typeface="Times New Roman" pitchFamily="18"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However, during the 1970’s it became obvious that relying completely on pesticides for pest management could have some negative impacts.  </a:t>
            </a:r>
          </a:p>
          <a:p>
            <a:pPr eaLnBrk="1" hangingPunct="1"/>
            <a:r>
              <a:rPr lang="en-US" smtClean="0"/>
              <a:t>It was noticed that when certain pesticides were used repeatedly, some pests were no longer controlled by the pesticide.  The pests had developed resistance to the chemical.  Since the 1970’s, pest resistance has surfaced in weed species, plant pathogens and insect pests.  A prime example is the Colorado potato beetle which has developed resistance to every major group of insecticides, making the older chemical compounds nearly useless as pest management tools for Colorado potato beetle.  </a:t>
            </a:r>
          </a:p>
          <a:p>
            <a:pPr eaLnBrk="1" hangingPunct="1"/>
            <a:r>
              <a:rPr lang="en-US" smtClean="0"/>
              <a:t>In her book Silent Spring, Rachel Carson discussed environmental concerns about the stability and persistence of DDT and other chlorinated hydrocarbon insecticides.  </a:t>
            </a:r>
          </a:p>
          <a:p>
            <a:pPr eaLnBrk="1" hangingPunct="1"/>
            <a:r>
              <a:rPr lang="en-US" smtClean="0"/>
              <a:t>DDT and its relative compounds were also found to be stored in fat cells of insects, fish, birds, rodents and other animals.  DDT didn’t break down in fat cells.  This is known as </a:t>
            </a:r>
            <a:r>
              <a:rPr lang="en-US" b="1" smtClean="0"/>
              <a:t>bioaccumulation</a:t>
            </a:r>
            <a:r>
              <a:rPr lang="en-US" smtClean="0"/>
              <a:t>.  </a:t>
            </a:r>
          </a:p>
          <a:p>
            <a:pPr eaLnBrk="1" hangingPunct="1"/>
            <a:r>
              <a:rPr lang="en-US" smtClean="0"/>
              <a:t>Some  organisms accumulate chemical residues in higher concentrations than those found in their food source.  This process is called </a:t>
            </a:r>
            <a:r>
              <a:rPr lang="en-US" b="1" smtClean="0"/>
              <a:t>biomagnification</a:t>
            </a:r>
            <a:r>
              <a:rPr lang="en-US" smtClean="0"/>
              <a:t>.  For example, invertebrates with pesticides in their tissues are eaten by fish, which are then eaten by birds.  The birds at the top of the food chain accumulate the highest concentration of pesticide residues.  Pesticides that bioaccumulate and biomagnify have been removed from the marketplace.  </a:t>
            </a:r>
          </a:p>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27B2D484-D619-4053-B25C-6E2E93132729}" type="slidenum">
              <a:rPr lang="en-US" smtClean="0"/>
              <a:pPr eaLnBrk="1" hangingPunct="1"/>
              <a:t>97</a:t>
            </a:fld>
            <a:endParaRPr lang="en-US" smtClean="0"/>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152718CA-F785-4A8D-AB76-695E7B571B23}" type="slidenum">
              <a:rPr lang="en-US" smtClean="0"/>
              <a:pPr eaLnBrk="1" hangingPunct="1"/>
              <a:t>98</a:t>
            </a:fld>
            <a:endParaRPr lang="en-US" smtClean="0"/>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4F14AEEF-4687-458C-BFC4-777D4CF8C4E4}" type="slidenum">
              <a:rPr lang="en-US" smtClean="0"/>
              <a:pPr eaLnBrk="1" hangingPunct="1"/>
              <a:t>103</a:t>
            </a:fld>
            <a:endParaRPr lang="en-US" smtClean="0"/>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E5CBA911-E22F-4311-8440-58640C1E55CE}" type="slidenum">
              <a:rPr lang="en-US" smtClean="0"/>
              <a:pPr eaLnBrk="1" hangingPunct="1"/>
              <a:t>104</a:t>
            </a:fld>
            <a:endParaRPr lang="en-US" smtClean="0"/>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47B1F25E-EF7D-4A46-A06A-C2268FD065EC}" type="slidenum">
              <a:rPr lang="en-US" smtClean="0"/>
              <a:pPr eaLnBrk="1" hangingPunct="1"/>
              <a:t>105</a:t>
            </a:fld>
            <a:endParaRPr lang="en-US" smtClean="0"/>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A7116D2E-2680-49B3-98C0-F109C7ABC029}" type="slidenum">
              <a:rPr lang="en-US" smtClean="0"/>
              <a:pPr eaLnBrk="1" hangingPunct="1"/>
              <a:t>106</a:t>
            </a:fld>
            <a:endParaRPr lang="en-US" smtClean="0"/>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62D6B72B-6A18-4897-B8A8-055A1EE08F73}" type="slidenum">
              <a:rPr lang="en-US" smtClean="0"/>
              <a:pPr eaLnBrk="1" hangingPunct="1"/>
              <a:t>107</a:t>
            </a:fld>
            <a:endParaRPr lang="en-US" smtClean="0"/>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436860AE-F1BB-46E1-8721-D8EFC6C59840}" type="slidenum">
              <a:rPr lang="en-US" smtClean="0"/>
              <a:pPr eaLnBrk="1" hangingPunct="1"/>
              <a:t>108</a:t>
            </a:fld>
            <a:endParaRPr lang="en-US" smtClean="0"/>
          </a:p>
        </p:txBody>
      </p:sp>
      <p:sp>
        <p:nvSpPr>
          <p:cNvPr id="320515" name="Rectangle 2"/>
          <p:cNvSpPr>
            <a:spLocks noGrp="1" noRot="1" noChangeAspect="1" noChangeArrowheads="1" noTextEdit="1"/>
          </p:cNvSpPr>
          <p:nvPr>
            <p:ph type="sldImg"/>
          </p:nvPr>
        </p:nvSpPr>
        <p:spPr>
          <a:ln/>
        </p:spPr>
      </p:sp>
      <p:sp>
        <p:nvSpPr>
          <p:cNvPr id="3205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B72D375E-2DAA-4B64-93C7-9D2EE1B03E18}" type="slidenum">
              <a:rPr lang="en-US" smtClean="0"/>
              <a:pPr eaLnBrk="1" hangingPunct="1"/>
              <a:t>109</a:t>
            </a:fld>
            <a:endParaRPr lang="en-US" smtClean="0"/>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4AA29E08-FB3A-4602-ADBE-1CB5B2229C1E}" type="slidenum">
              <a:rPr lang="en-US" smtClean="0"/>
              <a:pPr eaLnBrk="1" hangingPunct="1"/>
              <a:t>110</a:t>
            </a:fld>
            <a:endParaRPr lang="en-US" smtClean="0"/>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6955" indent="-291136" eaLnBrk="0" hangingPunct="0">
              <a:defRPr>
                <a:solidFill>
                  <a:schemeClr val="tx1"/>
                </a:solidFill>
                <a:latin typeface="Arial" charset="0"/>
              </a:defRPr>
            </a:lvl2pPr>
            <a:lvl3pPr marL="1164546" indent="-232909" eaLnBrk="0" hangingPunct="0">
              <a:defRPr>
                <a:solidFill>
                  <a:schemeClr val="tx1"/>
                </a:solidFill>
                <a:latin typeface="Arial" charset="0"/>
              </a:defRPr>
            </a:lvl3pPr>
            <a:lvl4pPr marL="1630366" indent="-232909" eaLnBrk="0" hangingPunct="0">
              <a:defRPr>
                <a:solidFill>
                  <a:schemeClr val="tx1"/>
                </a:solidFill>
                <a:latin typeface="Arial" charset="0"/>
              </a:defRPr>
            </a:lvl4pPr>
            <a:lvl5pPr marL="2096184" indent="-232909" eaLnBrk="0" hangingPunct="0">
              <a:defRPr>
                <a:solidFill>
                  <a:schemeClr val="tx1"/>
                </a:solidFill>
                <a:latin typeface="Arial" charset="0"/>
              </a:defRPr>
            </a:lvl5pPr>
            <a:lvl6pPr marL="2562002" indent="-232909" eaLnBrk="0" fontAlgn="base" hangingPunct="0">
              <a:spcBef>
                <a:spcPct val="0"/>
              </a:spcBef>
              <a:spcAft>
                <a:spcPct val="0"/>
              </a:spcAft>
              <a:defRPr>
                <a:solidFill>
                  <a:schemeClr val="tx1"/>
                </a:solidFill>
                <a:latin typeface="Arial" charset="0"/>
              </a:defRPr>
            </a:lvl6pPr>
            <a:lvl7pPr marL="3027820" indent="-232909" eaLnBrk="0" fontAlgn="base" hangingPunct="0">
              <a:spcBef>
                <a:spcPct val="0"/>
              </a:spcBef>
              <a:spcAft>
                <a:spcPct val="0"/>
              </a:spcAft>
              <a:defRPr>
                <a:solidFill>
                  <a:schemeClr val="tx1"/>
                </a:solidFill>
                <a:latin typeface="Arial" charset="0"/>
              </a:defRPr>
            </a:lvl7pPr>
            <a:lvl8pPr marL="3493639" indent="-232909" eaLnBrk="0" fontAlgn="base" hangingPunct="0">
              <a:spcBef>
                <a:spcPct val="0"/>
              </a:spcBef>
              <a:spcAft>
                <a:spcPct val="0"/>
              </a:spcAft>
              <a:defRPr>
                <a:solidFill>
                  <a:schemeClr val="tx1"/>
                </a:solidFill>
                <a:latin typeface="Arial" charset="0"/>
              </a:defRPr>
            </a:lvl8pPr>
            <a:lvl9pPr marL="3959457" indent="-232909" eaLnBrk="0" fontAlgn="base" hangingPunct="0">
              <a:spcBef>
                <a:spcPct val="0"/>
              </a:spcBef>
              <a:spcAft>
                <a:spcPct val="0"/>
              </a:spcAft>
              <a:defRPr>
                <a:solidFill>
                  <a:schemeClr val="tx1"/>
                </a:solidFill>
                <a:latin typeface="Arial" charset="0"/>
              </a:defRPr>
            </a:lvl9pPr>
          </a:lstStyle>
          <a:p>
            <a:pPr eaLnBrk="1" hangingPunct="1"/>
            <a:fld id="{9290E1E4-0AD1-4B6F-8477-6DD3FB966A15}" type="slidenum">
              <a:rPr lang="en-US">
                <a:solidFill>
                  <a:prstClr val="black"/>
                </a:solidFill>
                <a:latin typeface="Times New Roman" pitchFamily="18" charset="0"/>
              </a:rPr>
              <a:pPr eaLnBrk="1" hangingPunct="1"/>
              <a:t>17</a:t>
            </a:fld>
            <a:endParaRPr lang="en-US">
              <a:solidFill>
                <a:prstClr val="black"/>
              </a:solidFill>
              <a:latin typeface="Times New Roman" pitchFamily="18"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However, during the 1970’s it became obvious that relying completely on pesticides for pest management could have some negative impacts.  </a:t>
            </a:r>
          </a:p>
          <a:p>
            <a:pPr eaLnBrk="1" hangingPunct="1"/>
            <a:r>
              <a:rPr lang="en-US" smtClean="0"/>
              <a:t>It was noticed that when certain pesticides were used repeatedly, some pests were no longer controlled by the pesticide.  The pests had developed resistance to the chemical.  Since the 1970’s, pest resistance has surfaced in weed species, plant pathogens and insect pests.  A prime example is the Colorado potato beetle which has developed resistance to every major group of insecticides, making the older chemical compounds nearly useless as pest management tools for Colorado potato beetle.  </a:t>
            </a:r>
          </a:p>
          <a:p>
            <a:pPr eaLnBrk="1" hangingPunct="1"/>
            <a:r>
              <a:rPr lang="en-US" smtClean="0"/>
              <a:t>In her book Silent Spring, Rachel Carson discussed environmental concerns about the stability and persistence of DDT and other chlorinated hydrocarbon insecticides.  </a:t>
            </a:r>
          </a:p>
          <a:p>
            <a:pPr eaLnBrk="1" hangingPunct="1"/>
            <a:r>
              <a:rPr lang="en-US" smtClean="0"/>
              <a:t>DDT and its relative compounds were also found to be stored in fat cells of insects, fish, birds, rodents and other animals.  DDT didn’t break down in fat cells.  This is known as </a:t>
            </a:r>
            <a:r>
              <a:rPr lang="en-US" b="1" smtClean="0"/>
              <a:t>bioaccumulation</a:t>
            </a:r>
            <a:r>
              <a:rPr lang="en-US" smtClean="0"/>
              <a:t>.  </a:t>
            </a:r>
          </a:p>
          <a:p>
            <a:pPr eaLnBrk="1" hangingPunct="1"/>
            <a:r>
              <a:rPr lang="en-US" smtClean="0"/>
              <a:t>Some  organisms accumulate chemical residues in higher concentrations than those found in their food source.  This process is called </a:t>
            </a:r>
            <a:r>
              <a:rPr lang="en-US" b="1" smtClean="0"/>
              <a:t>biomagnification</a:t>
            </a:r>
            <a:r>
              <a:rPr lang="en-US" smtClean="0"/>
              <a:t>.  For example, invertebrates with pesticides in their tissues are eaten by fish, which are then eaten by birds.  The birds at the top of the food chain accumulate the highest concentration of pesticide residues.  Pesticides that bioaccumulate and biomagnify have been removed from the marketplace.  </a:t>
            </a:r>
          </a:p>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87458D8F-0519-4766-8E18-9D4292424796}" type="slidenum">
              <a:rPr lang="en-US" smtClean="0"/>
              <a:pPr eaLnBrk="1" hangingPunct="1"/>
              <a:t>111</a:t>
            </a:fld>
            <a:endParaRPr lang="en-US" smtClean="0"/>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45F46888-6417-4A5D-AECA-AF7487F94EC5}" type="slidenum">
              <a:rPr lang="en-US" smtClean="0"/>
              <a:pPr eaLnBrk="1" hangingPunct="1"/>
              <a:t>112</a:t>
            </a:fld>
            <a:endParaRPr lang="en-US" smtClean="0"/>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81872A18-E727-4256-8D5F-BC4F4E0A315A}" type="slidenum">
              <a:rPr lang="en-US" smtClean="0"/>
              <a:pPr eaLnBrk="1" hangingPunct="1"/>
              <a:t>113</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362B268B-B64A-49EC-B830-277E77D12ED3}" type="slidenum">
              <a:rPr lang="en-US" smtClean="0"/>
              <a:pPr eaLnBrk="1" hangingPunct="1"/>
              <a:t>114</a:t>
            </a:fld>
            <a:endParaRPr lang="en-US"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D225AB8C-CF28-4ED7-994F-58161C042D73}" type="slidenum">
              <a:rPr lang="en-US" smtClean="0"/>
              <a:pPr eaLnBrk="1" hangingPunct="1"/>
              <a:t>115</a:t>
            </a:fld>
            <a:endParaRPr lang="en-US" smtClean="0"/>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C59BD659-2547-4B46-A9B8-49EAE16560F6}" type="slidenum">
              <a:rPr lang="en-US" smtClean="0"/>
              <a:pPr eaLnBrk="1" hangingPunct="1"/>
              <a:t>116</a:t>
            </a:fld>
            <a:endParaRPr lang="en-US" smtClean="0"/>
          </a:p>
        </p:txBody>
      </p:sp>
      <p:sp>
        <p:nvSpPr>
          <p:cNvPr id="331779" name="Rectangle 2"/>
          <p:cNvSpPr>
            <a:spLocks noGrp="1" noRot="1" noChangeAspect="1" noChangeArrowheads="1" noTextEdit="1"/>
          </p:cNvSpPr>
          <p:nvPr>
            <p:ph type="sldImg"/>
          </p:nvPr>
        </p:nvSpPr>
        <p:spPr>
          <a:ln/>
        </p:spPr>
      </p:sp>
      <p:sp>
        <p:nvSpPr>
          <p:cNvPr id="3317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66F3221A-327A-42C9-8D85-2F383FFA4506}" type="slidenum">
              <a:rPr lang="en-US" smtClean="0"/>
              <a:pPr eaLnBrk="1" hangingPunct="1"/>
              <a:t>117</a:t>
            </a:fld>
            <a:endParaRPr lang="en-US" smtClean="0"/>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lvl1pPr defTabSz="904743">
              <a:defRPr sz="2400">
                <a:solidFill>
                  <a:schemeClr val="tx1"/>
                </a:solidFill>
                <a:latin typeface="Times New Roman" pitchFamily="18" charset="0"/>
              </a:defRPr>
            </a:lvl1pPr>
            <a:lvl2pPr marL="742841" indent="-285708" defTabSz="904743">
              <a:defRPr sz="2400">
                <a:solidFill>
                  <a:schemeClr val="tx1"/>
                </a:solidFill>
                <a:latin typeface="Times New Roman" pitchFamily="18" charset="0"/>
              </a:defRPr>
            </a:lvl2pPr>
            <a:lvl3pPr marL="1142833" indent="-228567" defTabSz="904743">
              <a:defRPr sz="2400">
                <a:solidFill>
                  <a:schemeClr val="tx1"/>
                </a:solidFill>
                <a:latin typeface="Times New Roman" pitchFamily="18" charset="0"/>
              </a:defRPr>
            </a:lvl3pPr>
            <a:lvl4pPr marL="1599965" indent="-228567" defTabSz="904743">
              <a:defRPr sz="2400">
                <a:solidFill>
                  <a:schemeClr val="tx1"/>
                </a:solidFill>
                <a:latin typeface="Times New Roman" pitchFamily="18" charset="0"/>
              </a:defRPr>
            </a:lvl4pPr>
            <a:lvl5pPr marL="2057099" indent="-228567" defTabSz="904743">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DFB80E9A-EF7A-4B38-848D-49C67F88FEBA}" type="slidenum">
              <a:rPr lang="en-US" sz="1100"/>
              <a:pPr/>
              <a:t>118</a:t>
            </a:fld>
            <a:endParaRPr lang="en-US" sz="110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6955" indent="-291136" eaLnBrk="0" hangingPunct="0">
              <a:defRPr>
                <a:solidFill>
                  <a:schemeClr val="tx1"/>
                </a:solidFill>
                <a:latin typeface="Arial" pitchFamily="34" charset="0"/>
              </a:defRPr>
            </a:lvl2pPr>
            <a:lvl3pPr marL="1164546" indent="-232909" eaLnBrk="0" hangingPunct="0">
              <a:defRPr>
                <a:solidFill>
                  <a:schemeClr val="tx1"/>
                </a:solidFill>
                <a:latin typeface="Arial" pitchFamily="34" charset="0"/>
              </a:defRPr>
            </a:lvl3pPr>
            <a:lvl4pPr marL="1630366" indent="-232909" eaLnBrk="0" hangingPunct="0">
              <a:defRPr>
                <a:solidFill>
                  <a:schemeClr val="tx1"/>
                </a:solidFill>
                <a:latin typeface="Arial" pitchFamily="34" charset="0"/>
              </a:defRPr>
            </a:lvl4pPr>
            <a:lvl5pPr marL="2096184" indent="-232909" eaLnBrk="0" hangingPunct="0">
              <a:defRPr>
                <a:solidFill>
                  <a:schemeClr val="tx1"/>
                </a:solidFill>
                <a:latin typeface="Arial" pitchFamily="34" charset="0"/>
              </a:defRPr>
            </a:lvl5pPr>
            <a:lvl6pPr marL="2562002" indent="-232909" eaLnBrk="0" fontAlgn="base" hangingPunct="0">
              <a:spcBef>
                <a:spcPct val="0"/>
              </a:spcBef>
              <a:spcAft>
                <a:spcPct val="0"/>
              </a:spcAft>
              <a:defRPr>
                <a:solidFill>
                  <a:schemeClr val="tx1"/>
                </a:solidFill>
                <a:latin typeface="Arial" pitchFamily="34" charset="0"/>
              </a:defRPr>
            </a:lvl6pPr>
            <a:lvl7pPr marL="3027820" indent="-232909" eaLnBrk="0" fontAlgn="base" hangingPunct="0">
              <a:spcBef>
                <a:spcPct val="0"/>
              </a:spcBef>
              <a:spcAft>
                <a:spcPct val="0"/>
              </a:spcAft>
              <a:defRPr>
                <a:solidFill>
                  <a:schemeClr val="tx1"/>
                </a:solidFill>
                <a:latin typeface="Arial" pitchFamily="34" charset="0"/>
              </a:defRPr>
            </a:lvl7pPr>
            <a:lvl8pPr marL="3493639" indent="-232909" eaLnBrk="0" fontAlgn="base" hangingPunct="0">
              <a:spcBef>
                <a:spcPct val="0"/>
              </a:spcBef>
              <a:spcAft>
                <a:spcPct val="0"/>
              </a:spcAft>
              <a:defRPr>
                <a:solidFill>
                  <a:schemeClr val="tx1"/>
                </a:solidFill>
                <a:latin typeface="Arial" pitchFamily="34" charset="0"/>
              </a:defRPr>
            </a:lvl8pPr>
            <a:lvl9pPr marL="3959457" indent="-232909" eaLnBrk="0" fontAlgn="base" hangingPunct="0">
              <a:spcBef>
                <a:spcPct val="0"/>
              </a:spcBef>
              <a:spcAft>
                <a:spcPct val="0"/>
              </a:spcAft>
              <a:defRPr>
                <a:solidFill>
                  <a:schemeClr val="tx1"/>
                </a:solidFill>
                <a:latin typeface="Arial" pitchFamily="34" charset="0"/>
              </a:defRPr>
            </a:lvl9pPr>
          </a:lstStyle>
          <a:p>
            <a:pPr eaLnBrk="1" hangingPunct="1"/>
            <a:fld id="{62135BB5-78DB-4A86-8643-FD62C0145C10}" type="slidenum">
              <a:rPr lang="en-US">
                <a:solidFill>
                  <a:prstClr val="black"/>
                </a:solidFill>
              </a:rPr>
              <a:pPr eaLnBrk="1" hangingPunct="1"/>
              <a:t>119</a:t>
            </a:fld>
            <a:endParaRPr lang="en-US">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Okay, we’ve discussed the 3 types of effects on the human body from a pesticide poisoning, so now we’d better talk about how a pesticide enters the body or the routes of entry.</a:t>
            </a:r>
          </a:p>
          <a:p>
            <a:pPr eaLnBrk="1" hangingPunct="1"/>
            <a:r>
              <a:rPr lang="en-US" smtClean="0">
                <a:latin typeface="Arial" pitchFamily="34" charset="0"/>
              </a:rPr>
              <a:t>There are 4 main routes of entry.</a:t>
            </a:r>
          </a:p>
          <a:p>
            <a:pPr eaLnBrk="1" hangingPunct="1"/>
            <a:r>
              <a:rPr lang="en-US" smtClean="0">
                <a:latin typeface="Arial" pitchFamily="34" charset="0"/>
              </a:rPr>
              <a:t>The first and primary route of entry is the skin.  Studies show 97% of all pesticide exposures during the pesticide application are by skin contact or the dermal route of entry. Take a look a the picture on the left side of the screen.  This person was mixing, loading and spraying without wearing gloves; there was fluorescent dye in the product added to the tank mix to illustrate exposure.  Under normal light conditions, their hands look clean and uncontaminated.  However, if we take a look at the same hands at the right under a black light, we can see how much pesticide is really on their hands. If this person had worn a pair of gloves, they would greatly reduce their exposure which reduces their hazard.  Remember, hazard depends on toxicity and exposure.</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6955" indent="-291136" eaLnBrk="0" hangingPunct="0">
              <a:defRPr>
                <a:solidFill>
                  <a:schemeClr val="tx1"/>
                </a:solidFill>
                <a:latin typeface="Arial" pitchFamily="34" charset="0"/>
              </a:defRPr>
            </a:lvl2pPr>
            <a:lvl3pPr marL="1164546" indent="-232909" eaLnBrk="0" hangingPunct="0">
              <a:defRPr>
                <a:solidFill>
                  <a:schemeClr val="tx1"/>
                </a:solidFill>
                <a:latin typeface="Arial" pitchFamily="34" charset="0"/>
              </a:defRPr>
            </a:lvl3pPr>
            <a:lvl4pPr marL="1630366" indent="-232909" eaLnBrk="0" hangingPunct="0">
              <a:defRPr>
                <a:solidFill>
                  <a:schemeClr val="tx1"/>
                </a:solidFill>
                <a:latin typeface="Arial" pitchFamily="34" charset="0"/>
              </a:defRPr>
            </a:lvl4pPr>
            <a:lvl5pPr marL="2096184" indent="-232909" eaLnBrk="0" hangingPunct="0">
              <a:defRPr>
                <a:solidFill>
                  <a:schemeClr val="tx1"/>
                </a:solidFill>
                <a:latin typeface="Arial" pitchFamily="34" charset="0"/>
              </a:defRPr>
            </a:lvl5pPr>
            <a:lvl6pPr marL="2562002" indent="-232909" eaLnBrk="0" fontAlgn="base" hangingPunct="0">
              <a:spcBef>
                <a:spcPct val="0"/>
              </a:spcBef>
              <a:spcAft>
                <a:spcPct val="0"/>
              </a:spcAft>
              <a:defRPr>
                <a:solidFill>
                  <a:schemeClr val="tx1"/>
                </a:solidFill>
                <a:latin typeface="Arial" pitchFamily="34" charset="0"/>
              </a:defRPr>
            </a:lvl6pPr>
            <a:lvl7pPr marL="3027820" indent="-232909" eaLnBrk="0" fontAlgn="base" hangingPunct="0">
              <a:spcBef>
                <a:spcPct val="0"/>
              </a:spcBef>
              <a:spcAft>
                <a:spcPct val="0"/>
              </a:spcAft>
              <a:defRPr>
                <a:solidFill>
                  <a:schemeClr val="tx1"/>
                </a:solidFill>
                <a:latin typeface="Arial" pitchFamily="34" charset="0"/>
              </a:defRPr>
            </a:lvl7pPr>
            <a:lvl8pPr marL="3493639" indent="-232909" eaLnBrk="0" fontAlgn="base" hangingPunct="0">
              <a:spcBef>
                <a:spcPct val="0"/>
              </a:spcBef>
              <a:spcAft>
                <a:spcPct val="0"/>
              </a:spcAft>
              <a:defRPr>
                <a:solidFill>
                  <a:schemeClr val="tx1"/>
                </a:solidFill>
                <a:latin typeface="Arial" pitchFamily="34" charset="0"/>
              </a:defRPr>
            </a:lvl8pPr>
            <a:lvl9pPr marL="3959457" indent="-232909" eaLnBrk="0" fontAlgn="base" hangingPunct="0">
              <a:spcBef>
                <a:spcPct val="0"/>
              </a:spcBef>
              <a:spcAft>
                <a:spcPct val="0"/>
              </a:spcAft>
              <a:defRPr>
                <a:solidFill>
                  <a:schemeClr val="tx1"/>
                </a:solidFill>
                <a:latin typeface="Arial" pitchFamily="34" charset="0"/>
              </a:defRPr>
            </a:lvl9pPr>
          </a:lstStyle>
          <a:p>
            <a:pPr eaLnBrk="1" hangingPunct="1"/>
            <a:fld id="{51C9C25D-35A2-4FA5-8AB1-CC9897765078}" type="slidenum">
              <a:rPr lang="en-US">
                <a:solidFill>
                  <a:prstClr val="black"/>
                </a:solidFill>
              </a:rPr>
              <a:pPr eaLnBrk="1" hangingPunct="1"/>
              <a:t>120</a:t>
            </a:fld>
            <a:endParaRPr lang="en-US">
              <a:solidFill>
                <a:prstClr val="black"/>
              </a:solidFill>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This graphic helps illustrate the ability of different parts of the body to absorb pesticides.  Parathion was placed on the skin for 24 hours and the dose absorbed was measured. Boy, there are some areas that readily absorb while others are more protective.  The scalp and forehead absorb 32 and 36 percent of the exposed parathion while the palm of the hand was only 12%.  Pesticides are easily and quickly absorbed in warm, moist areas including the groin.  Ladies and gentlemen, don’t forget to wash your hands BEFORE as well as after going to the restroom.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52D0DB0F-8411-4E59-927D-E372AA62F3CD}" type="slidenum">
              <a:rPr lang="en-US" smtClean="0"/>
              <a:pPr eaLnBrk="1" hangingPunct="1"/>
              <a:t>18</a:t>
            </a:fld>
            <a:endParaRPr lang="en-US" smtClean="0"/>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6955" indent="-291136" eaLnBrk="0" hangingPunct="0">
              <a:defRPr>
                <a:solidFill>
                  <a:schemeClr val="tx1"/>
                </a:solidFill>
                <a:latin typeface="Arial" pitchFamily="34" charset="0"/>
              </a:defRPr>
            </a:lvl2pPr>
            <a:lvl3pPr marL="1164546" indent="-232909" eaLnBrk="0" hangingPunct="0">
              <a:defRPr>
                <a:solidFill>
                  <a:schemeClr val="tx1"/>
                </a:solidFill>
                <a:latin typeface="Arial" pitchFamily="34" charset="0"/>
              </a:defRPr>
            </a:lvl3pPr>
            <a:lvl4pPr marL="1630366" indent="-232909" eaLnBrk="0" hangingPunct="0">
              <a:defRPr>
                <a:solidFill>
                  <a:schemeClr val="tx1"/>
                </a:solidFill>
                <a:latin typeface="Arial" pitchFamily="34" charset="0"/>
              </a:defRPr>
            </a:lvl4pPr>
            <a:lvl5pPr marL="2096184" indent="-232909" eaLnBrk="0" hangingPunct="0">
              <a:defRPr>
                <a:solidFill>
                  <a:schemeClr val="tx1"/>
                </a:solidFill>
                <a:latin typeface="Arial" pitchFamily="34" charset="0"/>
              </a:defRPr>
            </a:lvl5pPr>
            <a:lvl6pPr marL="2562002" indent="-232909" eaLnBrk="0" fontAlgn="base" hangingPunct="0">
              <a:spcBef>
                <a:spcPct val="0"/>
              </a:spcBef>
              <a:spcAft>
                <a:spcPct val="0"/>
              </a:spcAft>
              <a:defRPr>
                <a:solidFill>
                  <a:schemeClr val="tx1"/>
                </a:solidFill>
                <a:latin typeface="Arial" pitchFamily="34" charset="0"/>
              </a:defRPr>
            </a:lvl6pPr>
            <a:lvl7pPr marL="3027820" indent="-232909" eaLnBrk="0" fontAlgn="base" hangingPunct="0">
              <a:spcBef>
                <a:spcPct val="0"/>
              </a:spcBef>
              <a:spcAft>
                <a:spcPct val="0"/>
              </a:spcAft>
              <a:defRPr>
                <a:solidFill>
                  <a:schemeClr val="tx1"/>
                </a:solidFill>
                <a:latin typeface="Arial" pitchFamily="34" charset="0"/>
              </a:defRPr>
            </a:lvl7pPr>
            <a:lvl8pPr marL="3493639" indent="-232909" eaLnBrk="0" fontAlgn="base" hangingPunct="0">
              <a:spcBef>
                <a:spcPct val="0"/>
              </a:spcBef>
              <a:spcAft>
                <a:spcPct val="0"/>
              </a:spcAft>
              <a:defRPr>
                <a:solidFill>
                  <a:schemeClr val="tx1"/>
                </a:solidFill>
                <a:latin typeface="Arial" pitchFamily="34" charset="0"/>
              </a:defRPr>
            </a:lvl8pPr>
            <a:lvl9pPr marL="3959457" indent="-232909" eaLnBrk="0" fontAlgn="base" hangingPunct="0">
              <a:spcBef>
                <a:spcPct val="0"/>
              </a:spcBef>
              <a:spcAft>
                <a:spcPct val="0"/>
              </a:spcAft>
              <a:defRPr>
                <a:solidFill>
                  <a:schemeClr val="tx1"/>
                </a:solidFill>
                <a:latin typeface="Arial" pitchFamily="34" charset="0"/>
              </a:defRPr>
            </a:lvl9pPr>
          </a:lstStyle>
          <a:p>
            <a:pPr eaLnBrk="1" hangingPunct="1"/>
            <a:fld id="{593C16EF-8BB7-4A28-8FE5-0FCB5BC44CCF}" type="slidenum">
              <a:rPr lang="en-US">
                <a:solidFill>
                  <a:prstClr val="black"/>
                </a:solidFill>
              </a:rPr>
              <a:pPr eaLnBrk="1" hangingPunct="1"/>
              <a:t>121</a:t>
            </a:fld>
            <a:endParaRPr lang="en-US">
              <a:solidFill>
                <a:prstClr val="black"/>
              </a:solidFill>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Open wounds, abrasions and rashes offer a more direct route of entry through the skin and increase dermal absorption of pesticides.  The pesticide formulation itself influences how easily it’s absorbed through the skin.  If you think about it, how in the world could a granule to remain on your skin long enough to have absorption occur?  Dusts and powders can get on your skin, but would not be actively absorbed unless they remained for some time.  Now, an emulsifiable concentrate that has the active ingredient dissolved in an oil-based or petroleum solvent readily penetrates skin and carries the active ingredient into the body.</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defTabSz="904743">
              <a:defRPr sz="2400">
                <a:solidFill>
                  <a:schemeClr val="tx1"/>
                </a:solidFill>
                <a:latin typeface="Times New Roman" pitchFamily="18" charset="0"/>
              </a:defRPr>
            </a:lvl1pPr>
            <a:lvl2pPr marL="742841" indent="-285708" defTabSz="904743">
              <a:defRPr sz="2400">
                <a:solidFill>
                  <a:schemeClr val="tx1"/>
                </a:solidFill>
                <a:latin typeface="Times New Roman" pitchFamily="18" charset="0"/>
              </a:defRPr>
            </a:lvl2pPr>
            <a:lvl3pPr marL="1142833" indent="-228567" defTabSz="904743">
              <a:defRPr sz="2400">
                <a:solidFill>
                  <a:schemeClr val="tx1"/>
                </a:solidFill>
                <a:latin typeface="Times New Roman" pitchFamily="18" charset="0"/>
              </a:defRPr>
            </a:lvl3pPr>
            <a:lvl4pPr marL="1599965" indent="-228567" defTabSz="904743">
              <a:defRPr sz="2400">
                <a:solidFill>
                  <a:schemeClr val="tx1"/>
                </a:solidFill>
                <a:latin typeface="Times New Roman" pitchFamily="18" charset="0"/>
              </a:defRPr>
            </a:lvl4pPr>
            <a:lvl5pPr marL="2057099" indent="-228567" defTabSz="904743">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687B00A7-5765-403C-87F1-7293465DD7A5}" type="slidenum">
              <a:rPr lang="en-US" sz="1100">
                <a:solidFill>
                  <a:prstClr val="black"/>
                </a:solidFill>
              </a:rPr>
              <a:pPr/>
              <a:t>123</a:t>
            </a:fld>
            <a:endParaRPr lang="en-US" sz="1100">
              <a:solidFill>
                <a:prstClr val="black"/>
              </a:solidFill>
            </a:endParaRPr>
          </a:p>
        </p:txBody>
      </p:sp>
      <p:sp>
        <p:nvSpPr>
          <p:cNvPr id="176131" name="Rectangle 2"/>
          <p:cNvSpPr>
            <a:spLocks noGrp="1" noRot="1" noChangeAspect="1" noChangeArrowheads="1" noTextEdit="1"/>
          </p:cNvSpPr>
          <p:nvPr>
            <p:ph type="sldImg"/>
          </p:nvPr>
        </p:nvSpPr>
        <p:spPr>
          <a:xfrm>
            <a:off x="1171575" y="685800"/>
            <a:ext cx="4673600" cy="3505200"/>
          </a:xfrm>
          <a:ln/>
        </p:spPr>
      </p:sp>
      <p:sp>
        <p:nvSpPr>
          <p:cNvPr id="17613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2EDFE76A-D937-407C-AB9A-7A74EB557BF4}" type="slidenum">
              <a:rPr lang="en-US" smtClean="0"/>
              <a:pPr eaLnBrk="1" hangingPunct="1"/>
              <a:t>124</a:t>
            </a:fld>
            <a:endParaRPr lang="en-US" smtClean="0"/>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D842FF26-78A0-4A0E-8BB3-0B7B3AB8C06C}" type="slidenum">
              <a:rPr lang="en-US" smtClean="0"/>
              <a:pPr eaLnBrk="1" hangingPunct="1"/>
              <a:t>125</a:t>
            </a:fld>
            <a:endParaRPr lang="en-US" smtClean="0"/>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6955" indent="-291136" eaLnBrk="0" hangingPunct="0">
              <a:defRPr>
                <a:solidFill>
                  <a:schemeClr val="tx1"/>
                </a:solidFill>
                <a:latin typeface="Arial" pitchFamily="34" charset="0"/>
              </a:defRPr>
            </a:lvl2pPr>
            <a:lvl3pPr marL="1164546" indent="-232909" eaLnBrk="0" hangingPunct="0">
              <a:defRPr>
                <a:solidFill>
                  <a:schemeClr val="tx1"/>
                </a:solidFill>
                <a:latin typeface="Arial" pitchFamily="34" charset="0"/>
              </a:defRPr>
            </a:lvl3pPr>
            <a:lvl4pPr marL="1630366" indent="-232909" eaLnBrk="0" hangingPunct="0">
              <a:defRPr>
                <a:solidFill>
                  <a:schemeClr val="tx1"/>
                </a:solidFill>
                <a:latin typeface="Arial" pitchFamily="34" charset="0"/>
              </a:defRPr>
            </a:lvl4pPr>
            <a:lvl5pPr marL="2096184" indent="-232909" eaLnBrk="0" hangingPunct="0">
              <a:defRPr>
                <a:solidFill>
                  <a:schemeClr val="tx1"/>
                </a:solidFill>
                <a:latin typeface="Arial" pitchFamily="34" charset="0"/>
              </a:defRPr>
            </a:lvl5pPr>
            <a:lvl6pPr marL="2562002" indent="-232909" eaLnBrk="0" fontAlgn="base" hangingPunct="0">
              <a:spcBef>
                <a:spcPct val="0"/>
              </a:spcBef>
              <a:spcAft>
                <a:spcPct val="0"/>
              </a:spcAft>
              <a:defRPr>
                <a:solidFill>
                  <a:schemeClr val="tx1"/>
                </a:solidFill>
                <a:latin typeface="Arial" pitchFamily="34" charset="0"/>
              </a:defRPr>
            </a:lvl6pPr>
            <a:lvl7pPr marL="3027820" indent="-232909" eaLnBrk="0" fontAlgn="base" hangingPunct="0">
              <a:spcBef>
                <a:spcPct val="0"/>
              </a:spcBef>
              <a:spcAft>
                <a:spcPct val="0"/>
              </a:spcAft>
              <a:defRPr>
                <a:solidFill>
                  <a:schemeClr val="tx1"/>
                </a:solidFill>
                <a:latin typeface="Arial" pitchFamily="34" charset="0"/>
              </a:defRPr>
            </a:lvl7pPr>
            <a:lvl8pPr marL="3493639" indent="-232909" eaLnBrk="0" fontAlgn="base" hangingPunct="0">
              <a:spcBef>
                <a:spcPct val="0"/>
              </a:spcBef>
              <a:spcAft>
                <a:spcPct val="0"/>
              </a:spcAft>
              <a:defRPr>
                <a:solidFill>
                  <a:schemeClr val="tx1"/>
                </a:solidFill>
                <a:latin typeface="Arial" pitchFamily="34" charset="0"/>
              </a:defRPr>
            </a:lvl8pPr>
            <a:lvl9pPr marL="3959457" indent="-232909" eaLnBrk="0" fontAlgn="base" hangingPunct="0">
              <a:spcBef>
                <a:spcPct val="0"/>
              </a:spcBef>
              <a:spcAft>
                <a:spcPct val="0"/>
              </a:spcAft>
              <a:defRPr>
                <a:solidFill>
                  <a:schemeClr val="tx1"/>
                </a:solidFill>
                <a:latin typeface="Arial" pitchFamily="34" charset="0"/>
              </a:defRPr>
            </a:lvl9pPr>
          </a:lstStyle>
          <a:p>
            <a:pPr eaLnBrk="1" hangingPunct="1"/>
            <a:fld id="{79FACA8D-18BE-4671-96C9-2658FCA08AAF}" type="slidenum">
              <a:rPr lang="en-US">
                <a:solidFill>
                  <a:prstClr val="black"/>
                </a:solidFill>
              </a:rPr>
              <a:pPr eaLnBrk="1" hangingPunct="1"/>
              <a:t>126</a:t>
            </a:fld>
            <a:endParaRPr lang="en-US">
              <a:solidFill>
                <a:prstClr val="black"/>
              </a:solidFill>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Cotton, denim and leather gloves, hats and boots are not chemical resistant and they absorb pesticides.  Although work clothing made from these materials is much more comfortable it shouldn’t be worn when making applications.  Save your leather work boots and cotton ball cap for when you’re not working around pesticides. </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8C214035-B56C-4E06-BEB4-BCC7D817D7A6}" type="slidenum">
              <a:rPr lang="en-US" smtClean="0"/>
              <a:pPr eaLnBrk="1" hangingPunct="1"/>
              <a:t>127</a:t>
            </a:fld>
            <a:endParaRPr lang="en-US" smtClean="0"/>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64B3EBF1-18A5-4106-ACA3-0F04645A9AC4}" type="slidenum">
              <a:rPr lang="en-US" smtClean="0"/>
              <a:pPr eaLnBrk="1" hangingPunct="1"/>
              <a:t>128</a:t>
            </a:fld>
            <a:endParaRPr lang="en-US" smtClean="0"/>
          </a:p>
        </p:txBody>
      </p:sp>
      <p:sp>
        <p:nvSpPr>
          <p:cNvPr id="344067" name="Rectangle 2"/>
          <p:cNvSpPr>
            <a:spLocks noGrp="1" noRot="1" noChangeAspect="1" noChangeArrowheads="1" noTextEdit="1"/>
          </p:cNvSpPr>
          <p:nvPr>
            <p:ph type="sldImg"/>
          </p:nvPr>
        </p:nvSpPr>
        <p:spPr>
          <a:ln/>
        </p:spPr>
      </p:sp>
      <p:sp>
        <p:nvSpPr>
          <p:cNvPr id="3440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6AD4433F-9D88-4654-BAD1-079ADD24A414}" type="slidenum">
              <a:rPr lang="en-US" smtClean="0"/>
              <a:pPr eaLnBrk="1" hangingPunct="1"/>
              <a:t>129</a:t>
            </a:fld>
            <a:endParaRPr lang="en-US" smtClean="0"/>
          </a:p>
        </p:txBody>
      </p:sp>
      <p:sp>
        <p:nvSpPr>
          <p:cNvPr id="345091" name="Rectangle 2"/>
          <p:cNvSpPr>
            <a:spLocks noGrp="1" noRot="1" noChangeAspect="1" noChangeArrowheads="1" noTextEdit="1"/>
          </p:cNvSpPr>
          <p:nvPr>
            <p:ph type="sldImg"/>
          </p:nvPr>
        </p:nvSpPr>
        <p:spPr>
          <a:ln/>
        </p:spPr>
      </p:sp>
      <p:sp>
        <p:nvSpPr>
          <p:cNvPr id="3450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87A2AA95-879F-4AF3-94AD-6BB53F03F65A}" type="slidenum">
              <a:rPr lang="en-US" smtClean="0"/>
              <a:pPr eaLnBrk="1" hangingPunct="1"/>
              <a:t>130</a:t>
            </a:fld>
            <a:endParaRPr lang="en-US"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689EBF3B-ACA1-4724-8173-43B6F94D7271}" type="slidenum">
              <a:rPr lang="en-US" smtClean="0"/>
              <a:pPr eaLnBrk="1" hangingPunct="1"/>
              <a:t>131</a:t>
            </a:fld>
            <a:endParaRPr lang="en-US" smtClean="0"/>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4DFFEDA0-D1AA-4A72-A400-ED6D515E5B34}" type="slidenum">
              <a:rPr lang="en-US" smtClean="0"/>
              <a:pPr eaLnBrk="1" hangingPunct="1"/>
              <a:t>19</a:t>
            </a:fld>
            <a:endParaRPr lang="en-US" smtClean="0"/>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9BCEE53A-A497-4C88-8C7A-2A43A6CFCCDC}" type="slidenum">
              <a:rPr lang="en-US" smtClean="0"/>
              <a:pPr eaLnBrk="1" hangingPunct="1"/>
              <a:t>132</a:t>
            </a:fld>
            <a:endParaRPr lang="en-US" smtClean="0"/>
          </a:p>
        </p:txBody>
      </p:sp>
      <p:sp>
        <p:nvSpPr>
          <p:cNvPr id="352259" name="Rectangle 2"/>
          <p:cNvSpPr>
            <a:spLocks noGrp="1" noRot="1" noChangeAspect="1" noChangeArrowheads="1" noTextEdit="1"/>
          </p:cNvSpPr>
          <p:nvPr>
            <p:ph type="sldImg"/>
          </p:nvPr>
        </p:nvSpPr>
        <p:spPr>
          <a:ln/>
        </p:spPr>
      </p:sp>
      <p:sp>
        <p:nvSpPr>
          <p:cNvPr id="3522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01863EFB-425A-4941-B46A-E567FA6E0AA3}" type="slidenum">
              <a:rPr lang="en-US" smtClean="0"/>
              <a:pPr eaLnBrk="1" hangingPunct="1"/>
              <a:t>133</a:t>
            </a:fld>
            <a:endParaRPr lang="en-US" smtClean="0"/>
          </a:p>
        </p:txBody>
      </p:sp>
      <p:sp>
        <p:nvSpPr>
          <p:cNvPr id="353283" name="Rectangle 2"/>
          <p:cNvSpPr>
            <a:spLocks noGrp="1" noRot="1" noChangeAspect="1" noChangeArrowheads="1" noTextEdit="1"/>
          </p:cNvSpPr>
          <p:nvPr>
            <p:ph type="sldImg"/>
          </p:nvPr>
        </p:nvSpPr>
        <p:spPr>
          <a:ln/>
        </p:spPr>
      </p:sp>
      <p:sp>
        <p:nvSpPr>
          <p:cNvPr id="3532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E14F19CF-7792-4708-BA78-6359FF78869B}" type="slidenum">
              <a:rPr lang="en-US" smtClean="0"/>
              <a:pPr eaLnBrk="1" hangingPunct="1"/>
              <a:t>134</a:t>
            </a:fld>
            <a:endParaRPr lang="en-US" smtClean="0"/>
          </a:p>
        </p:txBody>
      </p:sp>
      <p:sp>
        <p:nvSpPr>
          <p:cNvPr id="354307" name="Rectangle 2"/>
          <p:cNvSpPr>
            <a:spLocks noGrp="1" noRot="1" noChangeAspect="1" noChangeArrowheads="1" noTextEdit="1"/>
          </p:cNvSpPr>
          <p:nvPr>
            <p:ph type="sldImg"/>
          </p:nvPr>
        </p:nvSpPr>
        <p:spPr>
          <a:ln/>
        </p:spPr>
      </p:sp>
      <p:sp>
        <p:nvSpPr>
          <p:cNvPr id="3543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DBC89738-8427-4E4E-8394-F73A3E5BB213}" type="slidenum">
              <a:rPr lang="en-US" smtClean="0"/>
              <a:pPr eaLnBrk="1" hangingPunct="1"/>
              <a:t>135</a:t>
            </a:fld>
            <a:endParaRPr lang="en-US" smtClean="0"/>
          </a:p>
        </p:txBody>
      </p:sp>
      <p:sp>
        <p:nvSpPr>
          <p:cNvPr id="349187" name="Rectangle 2"/>
          <p:cNvSpPr>
            <a:spLocks noGrp="1" noRot="1" noChangeAspect="1" noChangeArrowheads="1" noTextEdit="1"/>
          </p:cNvSpPr>
          <p:nvPr>
            <p:ph type="sldImg"/>
          </p:nvPr>
        </p:nvSpPr>
        <p:spPr>
          <a:ln/>
        </p:spPr>
      </p:sp>
      <p:sp>
        <p:nvSpPr>
          <p:cNvPr id="3491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6955" indent="-291136" eaLnBrk="0" hangingPunct="0">
              <a:defRPr>
                <a:solidFill>
                  <a:schemeClr val="tx1"/>
                </a:solidFill>
                <a:latin typeface="Arial" pitchFamily="34" charset="0"/>
              </a:defRPr>
            </a:lvl2pPr>
            <a:lvl3pPr marL="1164546" indent="-232909" eaLnBrk="0" hangingPunct="0">
              <a:defRPr>
                <a:solidFill>
                  <a:schemeClr val="tx1"/>
                </a:solidFill>
                <a:latin typeface="Arial" pitchFamily="34" charset="0"/>
              </a:defRPr>
            </a:lvl3pPr>
            <a:lvl4pPr marL="1630366" indent="-232909" eaLnBrk="0" hangingPunct="0">
              <a:defRPr>
                <a:solidFill>
                  <a:schemeClr val="tx1"/>
                </a:solidFill>
                <a:latin typeface="Arial" pitchFamily="34" charset="0"/>
              </a:defRPr>
            </a:lvl4pPr>
            <a:lvl5pPr marL="2096184" indent="-232909" eaLnBrk="0" hangingPunct="0">
              <a:defRPr>
                <a:solidFill>
                  <a:schemeClr val="tx1"/>
                </a:solidFill>
                <a:latin typeface="Arial" pitchFamily="34" charset="0"/>
              </a:defRPr>
            </a:lvl5pPr>
            <a:lvl6pPr marL="2562002" indent="-232909" eaLnBrk="0" fontAlgn="base" hangingPunct="0">
              <a:spcBef>
                <a:spcPct val="0"/>
              </a:spcBef>
              <a:spcAft>
                <a:spcPct val="0"/>
              </a:spcAft>
              <a:defRPr>
                <a:solidFill>
                  <a:schemeClr val="tx1"/>
                </a:solidFill>
                <a:latin typeface="Arial" pitchFamily="34" charset="0"/>
              </a:defRPr>
            </a:lvl6pPr>
            <a:lvl7pPr marL="3027820" indent="-232909" eaLnBrk="0" fontAlgn="base" hangingPunct="0">
              <a:spcBef>
                <a:spcPct val="0"/>
              </a:spcBef>
              <a:spcAft>
                <a:spcPct val="0"/>
              </a:spcAft>
              <a:defRPr>
                <a:solidFill>
                  <a:schemeClr val="tx1"/>
                </a:solidFill>
                <a:latin typeface="Arial" pitchFamily="34" charset="0"/>
              </a:defRPr>
            </a:lvl7pPr>
            <a:lvl8pPr marL="3493639" indent="-232909" eaLnBrk="0" fontAlgn="base" hangingPunct="0">
              <a:spcBef>
                <a:spcPct val="0"/>
              </a:spcBef>
              <a:spcAft>
                <a:spcPct val="0"/>
              </a:spcAft>
              <a:defRPr>
                <a:solidFill>
                  <a:schemeClr val="tx1"/>
                </a:solidFill>
                <a:latin typeface="Arial" pitchFamily="34" charset="0"/>
              </a:defRPr>
            </a:lvl8pPr>
            <a:lvl9pPr marL="3959457" indent="-232909" eaLnBrk="0" fontAlgn="base" hangingPunct="0">
              <a:spcBef>
                <a:spcPct val="0"/>
              </a:spcBef>
              <a:spcAft>
                <a:spcPct val="0"/>
              </a:spcAft>
              <a:defRPr>
                <a:solidFill>
                  <a:schemeClr val="tx1"/>
                </a:solidFill>
                <a:latin typeface="Arial" pitchFamily="34" charset="0"/>
              </a:defRPr>
            </a:lvl9pPr>
          </a:lstStyle>
          <a:p>
            <a:pPr eaLnBrk="1" hangingPunct="1"/>
            <a:fld id="{34311A9B-B3E8-4DAB-88B1-2AA470EE8108}" type="slidenum">
              <a:rPr lang="en-US">
                <a:solidFill>
                  <a:prstClr val="black"/>
                </a:solidFill>
              </a:rPr>
              <a:pPr eaLnBrk="1" hangingPunct="1"/>
              <a:t>136</a:t>
            </a:fld>
            <a:endParaRPr lang="en-US">
              <a:solidFill>
                <a:prstClr val="black"/>
              </a:solidFill>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Do a qualitative or quantitative fit test anytime you change respirators and at least once a year.  Make sure you </a:t>
            </a:r>
            <a:r>
              <a:rPr lang="en-US" b="1" smtClean="0">
                <a:latin typeface="Arial" pitchFamily="34" charset="0"/>
              </a:rPr>
              <a:t>fit check</a:t>
            </a:r>
            <a:r>
              <a:rPr lang="en-US" smtClean="0">
                <a:latin typeface="Arial" pitchFamily="34" charset="0"/>
              </a:rPr>
              <a:t> your respirator each time you put it on. </a:t>
            </a:r>
          </a:p>
          <a:p>
            <a:pPr eaLnBrk="1" hangingPunct="1"/>
            <a:endParaRPr lang="en-US" smtClean="0">
              <a:latin typeface="Arial" pitchFamily="34" charset="0"/>
            </a:endParaRPr>
          </a:p>
          <a:p>
            <a:pPr eaLnBrk="1" hangingPunct="1"/>
            <a:r>
              <a:rPr lang="en-US" smtClean="0">
                <a:latin typeface="Arial" pitchFamily="34" charset="0"/>
              </a:rPr>
              <a:t>Before each use, check the respirator’s seal by doing a positive pressure check.  To do a positive pressure check, place your hand over the exhalation valve and breathe out gently. If you feel the mask tightening around your face, you have a good fit.  The air you’re exhaling is filling the mask and you don’t have any leaks between the mask and your face.</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6955" indent="-291136" eaLnBrk="0" hangingPunct="0">
              <a:defRPr>
                <a:solidFill>
                  <a:schemeClr val="tx1"/>
                </a:solidFill>
                <a:latin typeface="Arial" pitchFamily="34" charset="0"/>
              </a:defRPr>
            </a:lvl2pPr>
            <a:lvl3pPr marL="1164546" indent="-232909" eaLnBrk="0" hangingPunct="0">
              <a:defRPr>
                <a:solidFill>
                  <a:schemeClr val="tx1"/>
                </a:solidFill>
                <a:latin typeface="Arial" pitchFamily="34" charset="0"/>
              </a:defRPr>
            </a:lvl3pPr>
            <a:lvl4pPr marL="1630366" indent="-232909" eaLnBrk="0" hangingPunct="0">
              <a:defRPr>
                <a:solidFill>
                  <a:schemeClr val="tx1"/>
                </a:solidFill>
                <a:latin typeface="Arial" pitchFamily="34" charset="0"/>
              </a:defRPr>
            </a:lvl4pPr>
            <a:lvl5pPr marL="2096184" indent="-232909" eaLnBrk="0" hangingPunct="0">
              <a:defRPr>
                <a:solidFill>
                  <a:schemeClr val="tx1"/>
                </a:solidFill>
                <a:latin typeface="Arial" pitchFamily="34" charset="0"/>
              </a:defRPr>
            </a:lvl5pPr>
            <a:lvl6pPr marL="2562002" indent="-232909" eaLnBrk="0" fontAlgn="base" hangingPunct="0">
              <a:spcBef>
                <a:spcPct val="0"/>
              </a:spcBef>
              <a:spcAft>
                <a:spcPct val="0"/>
              </a:spcAft>
              <a:defRPr>
                <a:solidFill>
                  <a:schemeClr val="tx1"/>
                </a:solidFill>
                <a:latin typeface="Arial" pitchFamily="34" charset="0"/>
              </a:defRPr>
            </a:lvl6pPr>
            <a:lvl7pPr marL="3027820" indent="-232909" eaLnBrk="0" fontAlgn="base" hangingPunct="0">
              <a:spcBef>
                <a:spcPct val="0"/>
              </a:spcBef>
              <a:spcAft>
                <a:spcPct val="0"/>
              </a:spcAft>
              <a:defRPr>
                <a:solidFill>
                  <a:schemeClr val="tx1"/>
                </a:solidFill>
                <a:latin typeface="Arial" pitchFamily="34" charset="0"/>
              </a:defRPr>
            </a:lvl7pPr>
            <a:lvl8pPr marL="3493639" indent="-232909" eaLnBrk="0" fontAlgn="base" hangingPunct="0">
              <a:spcBef>
                <a:spcPct val="0"/>
              </a:spcBef>
              <a:spcAft>
                <a:spcPct val="0"/>
              </a:spcAft>
              <a:defRPr>
                <a:solidFill>
                  <a:schemeClr val="tx1"/>
                </a:solidFill>
                <a:latin typeface="Arial" pitchFamily="34" charset="0"/>
              </a:defRPr>
            </a:lvl8pPr>
            <a:lvl9pPr marL="3959457" indent="-232909" eaLnBrk="0" fontAlgn="base" hangingPunct="0">
              <a:spcBef>
                <a:spcPct val="0"/>
              </a:spcBef>
              <a:spcAft>
                <a:spcPct val="0"/>
              </a:spcAft>
              <a:defRPr>
                <a:solidFill>
                  <a:schemeClr val="tx1"/>
                </a:solidFill>
                <a:latin typeface="Arial" pitchFamily="34" charset="0"/>
              </a:defRPr>
            </a:lvl9pPr>
          </a:lstStyle>
          <a:p>
            <a:pPr eaLnBrk="1" hangingPunct="1"/>
            <a:fld id="{3651C93E-489A-478E-A034-669DDB99170C}" type="slidenum">
              <a:rPr lang="en-US">
                <a:solidFill>
                  <a:prstClr val="black"/>
                </a:solidFill>
              </a:rPr>
              <a:pPr eaLnBrk="1" hangingPunct="1"/>
              <a:t>137</a:t>
            </a:fld>
            <a:endParaRPr lang="en-US">
              <a:solidFill>
                <a:prstClr val="black"/>
              </a:solidFill>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The other test you need to do is a negative pressure check.  For a negative pressure check, place your hands over the inhalation valves, inhale and hold your breath for 10 seconds.  If no air moves out around the seal, the respirator fits properly.  Different facial features, scares and facial hair don’t allow for a good respirator seal.</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72DC9DA0-FB16-41ED-8D54-C44D727993ED}" type="slidenum">
              <a:rPr lang="en-US" smtClean="0"/>
              <a:pPr eaLnBrk="1" hangingPunct="1"/>
              <a:t>138</a:t>
            </a:fld>
            <a:endParaRPr lang="en-US" smtClean="0"/>
          </a:p>
        </p:txBody>
      </p:sp>
      <p:sp>
        <p:nvSpPr>
          <p:cNvPr id="355331" name="Rectangle 2"/>
          <p:cNvSpPr>
            <a:spLocks noGrp="1" noRot="1" noChangeAspect="1" noChangeArrowheads="1" noTextEdit="1"/>
          </p:cNvSpPr>
          <p:nvPr>
            <p:ph type="sldImg"/>
          </p:nvPr>
        </p:nvSpPr>
        <p:spPr>
          <a:ln/>
        </p:spPr>
      </p:sp>
      <p:sp>
        <p:nvSpPr>
          <p:cNvPr id="3553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71048D93-9850-4BDE-A04F-AFD8EC9E0F4F}" type="slidenum">
              <a:rPr lang="en-US" smtClean="0"/>
              <a:pPr eaLnBrk="1" hangingPunct="1"/>
              <a:t>139</a:t>
            </a:fld>
            <a:endParaRPr lang="en-US" smtClean="0"/>
          </a:p>
        </p:txBody>
      </p:sp>
      <p:sp>
        <p:nvSpPr>
          <p:cNvPr id="356355" name="Rectangle 2"/>
          <p:cNvSpPr>
            <a:spLocks noGrp="1" noRot="1" noChangeAspect="1" noChangeArrowheads="1" noTextEdit="1"/>
          </p:cNvSpPr>
          <p:nvPr>
            <p:ph type="sldImg"/>
          </p:nvPr>
        </p:nvSpPr>
        <p:spPr>
          <a:ln/>
        </p:spPr>
      </p:sp>
      <p:sp>
        <p:nvSpPr>
          <p:cNvPr id="3563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E1163B89-C73E-4609-999F-76BAA8AC84E3}" type="slidenum">
              <a:rPr lang="en-US" smtClean="0"/>
              <a:pPr eaLnBrk="1" hangingPunct="1"/>
              <a:t>140</a:t>
            </a:fld>
            <a:endParaRPr lang="en-US" smtClean="0"/>
          </a:p>
        </p:txBody>
      </p:sp>
      <p:sp>
        <p:nvSpPr>
          <p:cNvPr id="357379"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72472A18-983E-4886-A19F-A5B29CD9BFA1}" type="slidenum">
              <a:rPr lang="en-US" smtClean="0"/>
              <a:pPr eaLnBrk="1" hangingPunct="1"/>
              <a:t>141</a:t>
            </a:fld>
            <a:endParaRPr lang="en-US" smtClean="0"/>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defTabSz="904743">
              <a:defRPr sz="2400">
                <a:solidFill>
                  <a:schemeClr val="tx1"/>
                </a:solidFill>
                <a:latin typeface="Times New Roman" pitchFamily="18" charset="0"/>
              </a:defRPr>
            </a:lvl1pPr>
            <a:lvl2pPr marL="742841" indent="-285708" defTabSz="904743">
              <a:defRPr sz="2400">
                <a:solidFill>
                  <a:schemeClr val="tx1"/>
                </a:solidFill>
                <a:latin typeface="Times New Roman" pitchFamily="18" charset="0"/>
              </a:defRPr>
            </a:lvl2pPr>
            <a:lvl3pPr marL="1142833" indent="-228567" defTabSz="904743">
              <a:defRPr sz="2400">
                <a:solidFill>
                  <a:schemeClr val="tx1"/>
                </a:solidFill>
                <a:latin typeface="Times New Roman" pitchFamily="18" charset="0"/>
              </a:defRPr>
            </a:lvl3pPr>
            <a:lvl4pPr marL="1599965" indent="-228567" defTabSz="904743">
              <a:defRPr sz="2400">
                <a:solidFill>
                  <a:schemeClr val="tx1"/>
                </a:solidFill>
                <a:latin typeface="Times New Roman" pitchFamily="18" charset="0"/>
              </a:defRPr>
            </a:lvl4pPr>
            <a:lvl5pPr marL="2057099" indent="-228567" defTabSz="904743">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687B00A7-5765-403C-87F1-7293465DD7A5}" type="slidenum">
              <a:rPr lang="en-US" sz="1100"/>
              <a:pPr/>
              <a:t>20</a:t>
            </a:fld>
            <a:endParaRPr lang="en-US" sz="1100"/>
          </a:p>
        </p:txBody>
      </p:sp>
      <p:sp>
        <p:nvSpPr>
          <p:cNvPr id="176131" name="Rectangle 2"/>
          <p:cNvSpPr>
            <a:spLocks noGrp="1" noRot="1" noChangeAspect="1" noChangeArrowheads="1" noTextEdit="1"/>
          </p:cNvSpPr>
          <p:nvPr>
            <p:ph type="sldImg"/>
          </p:nvPr>
        </p:nvSpPr>
        <p:spPr>
          <a:xfrm>
            <a:off x="1171575" y="685800"/>
            <a:ext cx="4673600" cy="3505200"/>
          </a:xfrm>
          <a:ln/>
        </p:spPr>
      </p:sp>
      <p:sp>
        <p:nvSpPr>
          <p:cNvPr id="17613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87718321-A219-445C-BCA3-1E085754BEF6}" type="slidenum">
              <a:rPr lang="en-US" smtClean="0"/>
              <a:pPr eaLnBrk="1" hangingPunct="1"/>
              <a:t>142</a:t>
            </a:fld>
            <a:endParaRPr lang="en-US" smtClean="0"/>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2B3517E8-9E8D-4E17-B917-F2156ADD8F1B}" type="slidenum">
              <a:rPr lang="en-US" smtClean="0"/>
              <a:pPr eaLnBrk="1" hangingPunct="1"/>
              <a:t>143</a:t>
            </a:fld>
            <a:endParaRPr lang="en-US" smtClean="0"/>
          </a:p>
        </p:txBody>
      </p:sp>
      <p:sp>
        <p:nvSpPr>
          <p:cNvPr id="358403" name="Rectangle 2"/>
          <p:cNvSpPr>
            <a:spLocks noGrp="1" noRot="1" noChangeAspect="1" noChangeArrowheads="1" noTextEdit="1"/>
          </p:cNvSpPr>
          <p:nvPr>
            <p:ph type="sldImg"/>
          </p:nvPr>
        </p:nvSpPr>
        <p:spPr>
          <a:ln/>
        </p:spPr>
      </p:sp>
      <p:sp>
        <p:nvSpPr>
          <p:cNvPr id="3584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C98E0772-9A2F-4B5B-9410-4D39940C78BA}" type="slidenum">
              <a:rPr lang="en-US" smtClean="0"/>
              <a:pPr eaLnBrk="1" hangingPunct="1"/>
              <a:t>144</a:t>
            </a:fld>
            <a:endParaRPr lang="en-US" smtClean="0"/>
          </a:p>
        </p:txBody>
      </p:sp>
      <p:sp>
        <p:nvSpPr>
          <p:cNvPr id="359427" name="Rectangle 2"/>
          <p:cNvSpPr>
            <a:spLocks noGrp="1" noRot="1" noChangeAspect="1" noChangeArrowheads="1" noTextEdit="1"/>
          </p:cNvSpPr>
          <p:nvPr>
            <p:ph type="sldImg"/>
          </p:nvPr>
        </p:nvSpPr>
        <p:spPr>
          <a:ln/>
        </p:spPr>
      </p:sp>
      <p:sp>
        <p:nvSpPr>
          <p:cNvPr id="3594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5C75492D-3A80-46D9-8A2C-3050D81F54F4}" type="slidenum">
              <a:rPr lang="en-US" smtClean="0">
                <a:solidFill>
                  <a:prstClr val="black"/>
                </a:solidFill>
              </a:rPr>
              <a:pPr eaLnBrk="1" hangingPunct="1"/>
              <a:t>145</a:t>
            </a:fld>
            <a:endParaRPr lang="en-US" smtClean="0">
              <a:solidFill>
                <a:prstClr val="black"/>
              </a:solidFill>
            </a:endParaRPr>
          </a:p>
        </p:txBody>
      </p:sp>
      <p:sp>
        <p:nvSpPr>
          <p:cNvPr id="340995" name="Rectangle 2"/>
          <p:cNvSpPr>
            <a:spLocks noGrp="1" noRot="1" noChangeAspect="1" noChangeArrowheads="1" noTextEdit="1"/>
          </p:cNvSpPr>
          <p:nvPr>
            <p:ph type="sldImg"/>
          </p:nvPr>
        </p:nvSpPr>
        <p:spPr>
          <a:ln/>
        </p:spPr>
      </p:sp>
      <p:sp>
        <p:nvSpPr>
          <p:cNvPr id="3409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EF36DC7D-DFB8-4134-B787-91D1BE134C4B}" type="slidenum">
              <a:rPr lang="en-US" smtClean="0"/>
              <a:pPr eaLnBrk="1" hangingPunct="1"/>
              <a:t>146</a:t>
            </a:fld>
            <a:endParaRPr lang="en-US" smtClean="0"/>
          </a:p>
        </p:txBody>
      </p:sp>
      <p:sp>
        <p:nvSpPr>
          <p:cNvPr id="360451" name="Rectangle 2"/>
          <p:cNvSpPr>
            <a:spLocks noGrp="1" noRot="1" noChangeAspect="1" noChangeArrowheads="1" noTextEdit="1"/>
          </p:cNvSpPr>
          <p:nvPr>
            <p:ph type="sldImg"/>
          </p:nvPr>
        </p:nvSpPr>
        <p:spPr>
          <a:ln/>
        </p:spPr>
      </p:sp>
      <p:sp>
        <p:nvSpPr>
          <p:cNvPr id="3604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C933A22C-5548-4EB7-B425-289ED38DF0A3}" type="slidenum">
              <a:rPr lang="en-US" smtClean="0"/>
              <a:pPr eaLnBrk="1" hangingPunct="1"/>
              <a:t>147</a:t>
            </a:fld>
            <a:endParaRPr lang="en-US" smtClean="0"/>
          </a:p>
        </p:txBody>
      </p:sp>
      <p:sp>
        <p:nvSpPr>
          <p:cNvPr id="361475" name="Rectangle 2"/>
          <p:cNvSpPr>
            <a:spLocks noGrp="1" noRot="1" noChangeAspect="1" noChangeArrowheads="1" noTextEdit="1"/>
          </p:cNvSpPr>
          <p:nvPr>
            <p:ph type="sldImg"/>
          </p:nvPr>
        </p:nvSpPr>
        <p:spPr>
          <a:ln/>
        </p:spPr>
      </p:sp>
      <p:sp>
        <p:nvSpPr>
          <p:cNvPr id="3614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928C13CF-5E36-4221-B757-64E39A83C903}" type="slidenum">
              <a:rPr lang="en-US" smtClean="0"/>
              <a:pPr eaLnBrk="1" hangingPunct="1"/>
              <a:t>148</a:t>
            </a:fld>
            <a:endParaRPr lang="en-US" smtClean="0"/>
          </a:p>
        </p:txBody>
      </p:sp>
      <p:sp>
        <p:nvSpPr>
          <p:cNvPr id="362499" name="Rectangle 2"/>
          <p:cNvSpPr>
            <a:spLocks noGrp="1" noRot="1" noChangeAspect="1" noChangeArrowheads="1" noTextEdit="1"/>
          </p:cNvSpPr>
          <p:nvPr>
            <p:ph type="sldImg"/>
          </p:nvPr>
        </p:nvSpPr>
        <p:spPr>
          <a:ln/>
        </p:spPr>
      </p:sp>
      <p:sp>
        <p:nvSpPr>
          <p:cNvPr id="3625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6955" indent="-291136" eaLnBrk="0" hangingPunct="0">
              <a:defRPr>
                <a:solidFill>
                  <a:schemeClr val="tx1"/>
                </a:solidFill>
                <a:latin typeface="Arial" pitchFamily="34" charset="0"/>
              </a:defRPr>
            </a:lvl2pPr>
            <a:lvl3pPr marL="1164546" indent="-232909" eaLnBrk="0" hangingPunct="0">
              <a:defRPr>
                <a:solidFill>
                  <a:schemeClr val="tx1"/>
                </a:solidFill>
                <a:latin typeface="Arial" pitchFamily="34" charset="0"/>
              </a:defRPr>
            </a:lvl3pPr>
            <a:lvl4pPr marL="1630366" indent="-232909" eaLnBrk="0" hangingPunct="0">
              <a:defRPr>
                <a:solidFill>
                  <a:schemeClr val="tx1"/>
                </a:solidFill>
                <a:latin typeface="Arial" pitchFamily="34" charset="0"/>
              </a:defRPr>
            </a:lvl4pPr>
            <a:lvl5pPr marL="2096184" indent="-232909" eaLnBrk="0" hangingPunct="0">
              <a:defRPr>
                <a:solidFill>
                  <a:schemeClr val="tx1"/>
                </a:solidFill>
                <a:latin typeface="Arial" pitchFamily="34" charset="0"/>
              </a:defRPr>
            </a:lvl5pPr>
            <a:lvl6pPr marL="2562002" indent="-232909" eaLnBrk="0" fontAlgn="base" hangingPunct="0">
              <a:spcBef>
                <a:spcPct val="0"/>
              </a:spcBef>
              <a:spcAft>
                <a:spcPct val="0"/>
              </a:spcAft>
              <a:defRPr>
                <a:solidFill>
                  <a:schemeClr val="tx1"/>
                </a:solidFill>
                <a:latin typeface="Arial" pitchFamily="34" charset="0"/>
              </a:defRPr>
            </a:lvl6pPr>
            <a:lvl7pPr marL="3027820" indent="-232909" eaLnBrk="0" fontAlgn="base" hangingPunct="0">
              <a:spcBef>
                <a:spcPct val="0"/>
              </a:spcBef>
              <a:spcAft>
                <a:spcPct val="0"/>
              </a:spcAft>
              <a:defRPr>
                <a:solidFill>
                  <a:schemeClr val="tx1"/>
                </a:solidFill>
                <a:latin typeface="Arial" pitchFamily="34" charset="0"/>
              </a:defRPr>
            </a:lvl7pPr>
            <a:lvl8pPr marL="3493639" indent="-232909" eaLnBrk="0" fontAlgn="base" hangingPunct="0">
              <a:spcBef>
                <a:spcPct val="0"/>
              </a:spcBef>
              <a:spcAft>
                <a:spcPct val="0"/>
              </a:spcAft>
              <a:defRPr>
                <a:solidFill>
                  <a:schemeClr val="tx1"/>
                </a:solidFill>
                <a:latin typeface="Arial" pitchFamily="34" charset="0"/>
              </a:defRPr>
            </a:lvl8pPr>
            <a:lvl9pPr marL="3959457" indent="-232909" eaLnBrk="0" fontAlgn="base" hangingPunct="0">
              <a:spcBef>
                <a:spcPct val="0"/>
              </a:spcBef>
              <a:spcAft>
                <a:spcPct val="0"/>
              </a:spcAft>
              <a:defRPr>
                <a:solidFill>
                  <a:schemeClr val="tx1"/>
                </a:solidFill>
                <a:latin typeface="Arial" pitchFamily="34" charset="0"/>
              </a:defRPr>
            </a:lvl9pPr>
          </a:lstStyle>
          <a:p>
            <a:pPr eaLnBrk="1" hangingPunct="1"/>
            <a:fld id="{525562F4-6A61-4823-8A36-A2412F2C1249}" type="slidenum">
              <a:rPr lang="en-US">
                <a:solidFill>
                  <a:prstClr val="black"/>
                </a:solidFill>
              </a:rPr>
              <a:pPr eaLnBrk="1" hangingPunct="1"/>
              <a:t>149</a:t>
            </a:fld>
            <a:endParaRPr lang="en-US">
              <a:solidFill>
                <a:prstClr val="black"/>
              </a:solidFill>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Let’s take a minute and talk about washing clothes.  First, wash any clothing that could be contaminated with pesticides separately from all other household laundry.  Use a heavy-duty liquid detergent if you've been working with emulsifiable concentrates.  If the clothing has been moderately or heavily contaminated with pesticides, wash it twice. If you think it won’t get clean, dispose of it through a household hazardous waste program.  Make certain to always rinse the washing machine with an empty load so that no family laundry becomes contaminated from any residue in the washer.</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CB45BFF6-73D3-4E7A-B589-3BC61300E70A}" type="slidenum">
              <a:rPr lang="en-US" smtClean="0"/>
              <a:pPr eaLnBrk="1" hangingPunct="1"/>
              <a:t>151</a:t>
            </a:fld>
            <a:endParaRPr lang="en-US" smtClean="0"/>
          </a:p>
        </p:txBody>
      </p:sp>
      <p:sp>
        <p:nvSpPr>
          <p:cNvPr id="363523" name="Rectangle 2"/>
          <p:cNvSpPr>
            <a:spLocks noGrp="1" noRot="1" noChangeAspect="1" noChangeArrowheads="1" noTextEdit="1"/>
          </p:cNvSpPr>
          <p:nvPr>
            <p:ph type="sldImg"/>
          </p:nvPr>
        </p:nvSpPr>
        <p:spPr>
          <a:ln/>
        </p:spPr>
      </p:sp>
      <p:sp>
        <p:nvSpPr>
          <p:cNvPr id="3635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0C8E697F-1866-43DD-BB34-9F72397A5300}" type="slidenum">
              <a:rPr lang="en-US" smtClean="0"/>
              <a:pPr eaLnBrk="1" hangingPunct="1"/>
              <a:t>153</a:t>
            </a:fld>
            <a:endParaRPr lang="en-US" smtClean="0"/>
          </a:p>
        </p:txBody>
      </p:sp>
      <p:sp>
        <p:nvSpPr>
          <p:cNvPr id="364547" name="Rectangle 2"/>
          <p:cNvSpPr>
            <a:spLocks noGrp="1" noRot="1" noChangeAspect="1" noChangeArrowheads="1" noTextEdit="1"/>
          </p:cNvSpPr>
          <p:nvPr>
            <p:ph type="sldImg"/>
          </p:nvPr>
        </p:nvSpPr>
        <p:spPr>
          <a:ln/>
        </p:spPr>
      </p:sp>
      <p:sp>
        <p:nvSpPr>
          <p:cNvPr id="3645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8C8FB6-B6B3-447D-8F0E-BD2CAF5198A5}" type="slidenum">
              <a:rPr lang="en-US"/>
              <a:pPr>
                <a:defRPr/>
              </a:pPr>
              <a:t>‹#›</a:t>
            </a:fld>
            <a:endParaRPr lang="en-US"/>
          </a:p>
        </p:txBody>
      </p:sp>
    </p:spTree>
    <p:extLst>
      <p:ext uri="{BB962C8B-B14F-4D97-AF65-F5344CB8AC3E}">
        <p14:creationId xmlns:p14="http://schemas.microsoft.com/office/powerpoint/2010/main" val="3286912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9792DB-2253-435C-9E9E-266B051A34BD}" type="slidenum">
              <a:rPr lang="en-US"/>
              <a:pPr>
                <a:defRPr/>
              </a:pPr>
              <a:t>‹#›</a:t>
            </a:fld>
            <a:endParaRPr lang="en-US"/>
          </a:p>
        </p:txBody>
      </p:sp>
    </p:spTree>
    <p:extLst>
      <p:ext uri="{BB962C8B-B14F-4D97-AF65-F5344CB8AC3E}">
        <p14:creationId xmlns:p14="http://schemas.microsoft.com/office/powerpoint/2010/main" val="16638875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A0BBE3EF-6D2F-45AC-B3EC-F82D9AE4B8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45871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5F7A5459-28B7-4C8C-B142-7BC29ED36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10266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C9805F0-91A4-4EA9-8029-70ADB7AD49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76285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60B05653-BB29-4901-960A-21A4D2395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77322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C51B1C6-123D-4020-A103-A1A877D266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8018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73163" y="1981200"/>
            <a:ext cx="7772400" cy="4114800"/>
          </a:xfrm>
        </p:spPr>
        <p:txBody>
          <a:bodyPr/>
          <a:lstStyle/>
          <a:p>
            <a:pPr lvl="0"/>
            <a:endParaRPr lang="en-US" noProof="0" smtClean="0"/>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CD1760E5-7746-4EE2-963E-D08CC2ECC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96429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D0EF56A-DE2C-4129-AFA7-4830DFDE9C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21792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42ABDAC-99BE-43D3-868C-E3E853BA7CA8}" type="datetimeFigureOut">
              <a:rPr lang="en-US" smtClean="0">
                <a:solidFill>
                  <a:srgbClr val="073E87"/>
                </a:solidFill>
              </a:rPr>
              <a:pPr/>
              <a:t>2/24/2015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6829309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2ABDAC-99BE-43D3-868C-E3E853BA7CA8}" type="datetimeFigureOut">
              <a:rPr lang="en-US" smtClean="0">
                <a:solidFill>
                  <a:srgbClr val="073E87"/>
                </a:solidFill>
              </a:rPr>
              <a:pPr/>
              <a:t>2/24/2015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065671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2ABDAC-99BE-43D3-868C-E3E853BA7CA8}" type="datetimeFigureOut">
              <a:rPr lang="en-US" smtClean="0">
                <a:solidFill>
                  <a:srgbClr val="073E87"/>
                </a:solidFill>
              </a:rPr>
              <a:pPr/>
              <a:t>2/24/2015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661236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ACC120-3485-45AB-89E7-62FD36AAF32A}" type="slidenum">
              <a:rPr lang="en-US"/>
              <a:pPr>
                <a:defRPr/>
              </a:pPr>
              <a:t>‹#›</a:t>
            </a:fld>
            <a:endParaRPr lang="en-US"/>
          </a:p>
        </p:txBody>
      </p:sp>
    </p:spTree>
    <p:extLst>
      <p:ext uri="{BB962C8B-B14F-4D97-AF65-F5344CB8AC3E}">
        <p14:creationId xmlns:p14="http://schemas.microsoft.com/office/powerpoint/2010/main" val="31972426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E42ABDAC-99BE-43D3-868C-E3E853BA7CA8}" type="datetimeFigureOut">
              <a:rPr lang="en-US" smtClean="0">
                <a:solidFill>
                  <a:srgbClr val="073E87"/>
                </a:solidFill>
              </a:rPr>
              <a:pPr/>
              <a:t>2/24/2015</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34537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42ABDAC-99BE-43D3-868C-E3E853BA7CA8}" type="datetimeFigureOut">
              <a:rPr lang="en-US" smtClean="0">
                <a:solidFill>
                  <a:srgbClr val="073E87"/>
                </a:solidFill>
              </a:rPr>
              <a:pPr/>
              <a:t>2/24/2015</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8202680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2ABDAC-99BE-43D3-868C-E3E853BA7CA8}" type="datetimeFigureOut">
              <a:rPr lang="en-US" smtClean="0">
                <a:solidFill>
                  <a:srgbClr val="073E87"/>
                </a:solidFill>
              </a:rPr>
              <a:pPr/>
              <a:t>2/24/2015</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4094161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grpSp>
      <p:sp>
        <p:nvSpPr>
          <p:cNvPr id="2" name="Date Placeholder 1"/>
          <p:cNvSpPr>
            <a:spLocks noGrp="1"/>
          </p:cNvSpPr>
          <p:nvPr>
            <p:ph type="dt" sz="half" idx="10"/>
          </p:nvPr>
        </p:nvSpPr>
        <p:spPr/>
        <p:txBody>
          <a:bodyPr/>
          <a:lstStyle/>
          <a:p>
            <a:fld id="{E42ABDAC-99BE-43D3-868C-E3E853BA7CA8}" type="datetimeFigureOut">
              <a:rPr lang="en-US" smtClean="0">
                <a:solidFill>
                  <a:srgbClr val="073E87"/>
                </a:solidFill>
              </a:rPr>
              <a:pPr/>
              <a:t>2/24/2015</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8973994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Date Placeholder 4"/>
          <p:cNvSpPr>
            <a:spLocks noGrp="1"/>
          </p:cNvSpPr>
          <p:nvPr>
            <p:ph type="dt" sz="half" idx="10"/>
          </p:nvPr>
        </p:nvSpPr>
        <p:spPr/>
        <p:txBody>
          <a:bodyPr/>
          <a:lstStyle/>
          <a:p>
            <a:fld id="{E42ABDAC-99BE-43D3-868C-E3E853BA7CA8}" type="datetimeFigureOut">
              <a:rPr lang="en-US" smtClean="0">
                <a:solidFill>
                  <a:srgbClr val="073E87"/>
                </a:solidFill>
              </a:rPr>
              <a:pPr/>
              <a:t>2/24/2015</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106627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2ABDAC-99BE-43D3-868C-E3E853BA7CA8}" type="datetimeFigureOut">
              <a:rPr lang="en-US" smtClean="0">
                <a:solidFill>
                  <a:srgbClr val="073E87"/>
                </a:solidFill>
              </a:rPr>
              <a:pPr/>
              <a:t>2/24/2015</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3481243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2ABDAC-99BE-43D3-868C-E3E853BA7CA8}" type="datetimeFigureOut">
              <a:rPr lang="en-US" smtClean="0">
                <a:solidFill>
                  <a:srgbClr val="073E87"/>
                </a:solidFill>
              </a:rPr>
              <a:pPr/>
              <a:t>2/24/2015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7039698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Date Placeholder 3"/>
          <p:cNvSpPr>
            <a:spLocks noGrp="1"/>
          </p:cNvSpPr>
          <p:nvPr>
            <p:ph type="dt" sz="half" idx="10"/>
          </p:nvPr>
        </p:nvSpPr>
        <p:spPr/>
        <p:txBody>
          <a:bodyPr/>
          <a:lstStyle/>
          <a:p>
            <a:fld id="{E42ABDAC-99BE-43D3-868C-E3E853BA7CA8}" type="datetimeFigureOut">
              <a:rPr lang="en-US" smtClean="0">
                <a:solidFill>
                  <a:srgbClr val="073E87"/>
                </a:solidFill>
              </a:rPr>
              <a:pPr/>
              <a:t>2/24/2015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33731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1"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4"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7"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0"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3"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6"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grpSp>
        <p:sp>
          <p:nvSpPr>
            <p:cNvPr id="6" name="Freeform 23"/>
            <p:cNvSpPr>
              <a:spLocks/>
            </p:cNvSpPr>
            <p:nvPr/>
          </p:nvSpPr>
          <p:spPr bwMode="ltGray">
            <a:xfrm flipH="1">
              <a:off x="-2" y="1536"/>
              <a:ext cx="5762" cy="412"/>
            </a:xfrm>
            <a:custGeom>
              <a:avLst/>
              <a:gdLst>
                <a:gd name="T0" fmla="*/ 0 w 5762"/>
                <a:gd name="T1" fmla="*/ 295 h 385"/>
                <a:gd name="T2" fmla="*/ 5762 w 5762"/>
                <a:gd name="T3" fmla="*/ 281 h 385"/>
                <a:gd name="T4" fmla="*/ 5762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BB005092-DD28-447E-A6B9-969E61781256}" type="slidenum">
              <a:rPr lang="en-US"/>
              <a:pPr>
                <a:defRPr/>
              </a:pPr>
              <a:t>‹#›</a:t>
            </a:fld>
            <a:endParaRPr lang="en-US"/>
          </a:p>
        </p:txBody>
      </p:sp>
    </p:spTree>
    <p:extLst>
      <p:ext uri="{BB962C8B-B14F-4D97-AF65-F5344CB8AC3E}">
        <p14:creationId xmlns:p14="http://schemas.microsoft.com/office/powerpoint/2010/main" val="17764044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9D4AB3F-05DB-450B-AEB0-D72A3AAEE4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7974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3AB902-81CA-4097-8295-34CB3DDFEDBB}" type="slidenum">
              <a:rPr lang="en-US"/>
              <a:pPr>
                <a:defRPr/>
              </a:pPr>
              <a:t>‹#›</a:t>
            </a:fld>
            <a:endParaRPr lang="en-US"/>
          </a:p>
        </p:txBody>
      </p:sp>
    </p:spTree>
    <p:extLst>
      <p:ext uri="{BB962C8B-B14F-4D97-AF65-F5344CB8AC3E}">
        <p14:creationId xmlns:p14="http://schemas.microsoft.com/office/powerpoint/2010/main" val="2223593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2F287EE-1402-4A7A-843B-B104AD2F3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91072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64F4739-A300-4992-B4BF-9910D6BACB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63879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6FD48B75-789C-44D7-A436-4ADA5BB5F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66988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6443913C-59F1-47B8-9AA2-0D48C970F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61855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A0BBE3EF-6D2F-45AC-B3EC-F82D9AE4B8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188050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5F7A5459-28B7-4C8C-B142-7BC29ED36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80978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C9805F0-91A4-4EA9-8029-70ADB7AD49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51758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60B05653-BB29-4901-960A-21A4D2395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93693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C51B1C6-123D-4020-A103-A1A877D266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92407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73163" y="1981200"/>
            <a:ext cx="7772400" cy="4114800"/>
          </a:xfrm>
        </p:spPr>
        <p:txBody>
          <a:bodyPr/>
          <a:lstStyle/>
          <a:p>
            <a:pPr lvl="0"/>
            <a:endParaRPr lang="en-US" noProof="0" smtClean="0"/>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CD1760E5-7746-4EE2-963E-D08CC2ECC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7387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6D5248-290C-4E03-8DF9-7487D45CABCC}" type="slidenum">
              <a:rPr lang="en-US"/>
              <a:pPr>
                <a:defRPr/>
              </a:pPr>
              <a:t>‹#›</a:t>
            </a:fld>
            <a:endParaRPr lang="en-US"/>
          </a:p>
        </p:txBody>
      </p:sp>
    </p:spTree>
    <p:extLst>
      <p:ext uri="{BB962C8B-B14F-4D97-AF65-F5344CB8AC3E}">
        <p14:creationId xmlns:p14="http://schemas.microsoft.com/office/powerpoint/2010/main" val="18896930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D0EF56A-DE2C-4129-AFA7-4830DFDE9C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60441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1"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4"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7"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0"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3"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6"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grpSp>
        <p:sp>
          <p:nvSpPr>
            <p:cNvPr id="6" name="Freeform 23"/>
            <p:cNvSpPr>
              <a:spLocks/>
            </p:cNvSpPr>
            <p:nvPr/>
          </p:nvSpPr>
          <p:spPr bwMode="ltGray">
            <a:xfrm flipH="1">
              <a:off x="-2" y="1536"/>
              <a:ext cx="5762" cy="412"/>
            </a:xfrm>
            <a:custGeom>
              <a:avLst/>
              <a:gdLst>
                <a:gd name="T0" fmla="*/ 0 w 5762"/>
                <a:gd name="T1" fmla="*/ 295 h 385"/>
                <a:gd name="T2" fmla="*/ 5762 w 5762"/>
                <a:gd name="T3" fmla="*/ 281 h 385"/>
                <a:gd name="T4" fmla="*/ 5762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BB005092-DD28-447E-A6B9-969E61781256}" type="slidenum">
              <a:rPr lang="en-US"/>
              <a:pPr>
                <a:defRPr/>
              </a:pPr>
              <a:t>‹#›</a:t>
            </a:fld>
            <a:endParaRPr lang="en-US"/>
          </a:p>
        </p:txBody>
      </p:sp>
    </p:spTree>
    <p:extLst>
      <p:ext uri="{BB962C8B-B14F-4D97-AF65-F5344CB8AC3E}">
        <p14:creationId xmlns:p14="http://schemas.microsoft.com/office/powerpoint/2010/main" val="89186559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9D4AB3F-05DB-450B-AEB0-D72A3AAEE4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43425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2F287EE-1402-4A7A-843B-B104AD2F3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25701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64F4739-A300-4992-B4BF-9910D6BACB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56806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6FD48B75-789C-44D7-A436-4ADA5BB5F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49230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6443913C-59F1-47B8-9AA2-0D48C970F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21112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A0BBE3EF-6D2F-45AC-B3EC-F82D9AE4B8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598282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5F7A5459-28B7-4C8C-B142-7BC29ED36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310448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C9805F0-91A4-4EA9-8029-70ADB7AD49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7226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CA95F1-3FBC-4FDD-AA65-063BCC7D5389}" type="slidenum">
              <a:rPr lang="en-US"/>
              <a:pPr>
                <a:defRPr/>
              </a:pPr>
              <a:t>‹#›</a:t>
            </a:fld>
            <a:endParaRPr lang="en-US"/>
          </a:p>
        </p:txBody>
      </p:sp>
    </p:spTree>
    <p:extLst>
      <p:ext uri="{BB962C8B-B14F-4D97-AF65-F5344CB8AC3E}">
        <p14:creationId xmlns:p14="http://schemas.microsoft.com/office/powerpoint/2010/main" val="202307932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60B05653-BB29-4901-960A-21A4D2395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71578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C51B1C6-123D-4020-A103-A1A877D266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39291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73163" y="1981200"/>
            <a:ext cx="7772400" cy="4114800"/>
          </a:xfrm>
        </p:spPr>
        <p:txBody>
          <a:bodyPr/>
          <a:lstStyle/>
          <a:p>
            <a:pPr lvl="0"/>
            <a:endParaRPr lang="en-US" noProof="0" smtClean="0"/>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CD1760E5-7746-4EE2-963E-D08CC2ECC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32589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D0EF56A-DE2C-4129-AFA7-4830DFDE9C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036803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1"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4"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7"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0"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3"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6"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grpSp>
        <p:sp>
          <p:nvSpPr>
            <p:cNvPr id="6" name="Freeform 23"/>
            <p:cNvSpPr>
              <a:spLocks/>
            </p:cNvSpPr>
            <p:nvPr/>
          </p:nvSpPr>
          <p:spPr bwMode="ltGray">
            <a:xfrm flipH="1">
              <a:off x="-2" y="1536"/>
              <a:ext cx="5762" cy="412"/>
            </a:xfrm>
            <a:custGeom>
              <a:avLst/>
              <a:gdLst>
                <a:gd name="T0" fmla="*/ 0 w 5762"/>
                <a:gd name="T1" fmla="*/ 295 h 385"/>
                <a:gd name="T2" fmla="*/ 5762 w 5762"/>
                <a:gd name="T3" fmla="*/ 281 h 385"/>
                <a:gd name="T4" fmla="*/ 5762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BB005092-DD28-447E-A6B9-969E61781256}" type="slidenum">
              <a:rPr lang="en-US"/>
              <a:pPr>
                <a:defRPr/>
              </a:pPr>
              <a:t>‹#›</a:t>
            </a:fld>
            <a:endParaRPr lang="en-US"/>
          </a:p>
        </p:txBody>
      </p:sp>
    </p:spTree>
    <p:extLst>
      <p:ext uri="{BB962C8B-B14F-4D97-AF65-F5344CB8AC3E}">
        <p14:creationId xmlns:p14="http://schemas.microsoft.com/office/powerpoint/2010/main" val="133105924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9D4AB3F-05DB-450B-AEB0-D72A3AAEE4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00976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2F287EE-1402-4A7A-843B-B104AD2F3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12415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64F4739-A300-4992-B4BF-9910D6BACB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84893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6FD48B75-789C-44D7-A436-4ADA5BB5F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93040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6443913C-59F1-47B8-9AA2-0D48C970F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3746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0C386C-C189-42AE-8D84-97EB02B1CB48}" type="slidenum">
              <a:rPr lang="en-US"/>
              <a:pPr>
                <a:defRPr/>
              </a:pPr>
              <a:t>‹#›</a:t>
            </a:fld>
            <a:endParaRPr lang="en-US"/>
          </a:p>
        </p:txBody>
      </p:sp>
    </p:spTree>
    <p:extLst>
      <p:ext uri="{BB962C8B-B14F-4D97-AF65-F5344CB8AC3E}">
        <p14:creationId xmlns:p14="http://schemas.microsoft.com/office/powerpoint/2010/main" val="15766099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A0BBE3EF-6D2F-45AC-B3EC-F82D9AE4B8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679284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5F7A5459-28B7-4C8C-B142-7BC29ED36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971892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C9805F0-91A4-4EA9-8029-70ADB7AD49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979023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60B05653-BB29-4901-960A-21A4D2395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35443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C51B1C6-123D-4020-A103-A1A877D266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871887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73163" y="1981200"/>
            <a:ext cx="7772400" cy="4114800"/>
          </a:xfrm>
        </p:spPr>
        <p:txBody>
          <a:bodyPr/>
          <a:lstStyle/>
          <a:p>
            <a:pPr lvl="0"/>
            <a:endParaRPr lang="en-US" noProof="0" smtClean="0"/>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CD1760E5-7746-4EE2-963E-D08CC2ECC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82026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D0EF56A-DE2C-4129-AFA7-4830DFDE9C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7693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1"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4"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7"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0"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3"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6"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grpSp>
        <p:sp>
          <p:nvSpPr>
            <p:cNvPr id="6" name="Freeform 23"/>
            <p:cNvSpPr>
              <a:spLocks/>
            </p:cNvSpPr>
            <p:nvPr/>
          </p:nvSpPr>
          <p:spPr bwMode="ltGray">
            <a:xfrm flipH="1">
              <a:off x="-2" y="1536"/>
              <a:ext cx="5762" cy="412"/>
            </a:xfrm>
            <a:custGeom>
              <a:avLst/>
              <a:gdLst>
                <a:gd name="T0" fmla="*/ 0 w 5762"/>
                <a:gd name="T1" fmla="*/ 295 h 385"/>
                <a:gd name="T2" fmla="*/ 5762 w 5762"/>
                <a:gd name="T3" fmla="*/ 281 h 385"/>
                <a:gd name="T4" fmla="*/ 5762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BB005092-DD28-447E-A6B9-969E61781256}" type="slidenum">
              <a:rPr lang="en-US"/>
              <a:pPr>
                <a:defRPr/>
              </a:pPr>
              <a:t>‹#›</a:t>
            </a:fld>
            <a:endParaRPr lang="en-US"/>
          </a:p>
        </p:txBody>
      </p:sp>
    </p:spTree>
    <p:extLst>
      <p:ext uri="{BB962C8B-B14F-4D97-AF65-F5344CB8AC3E}">
        <p14:creationId xmlns:p14="http://schemas.microsoft.com/office/powerpoint/2010/main" val="407623574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9D4AB3F-05DB-450B-AEB0-D72A3AAEE4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96571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2F287EE-1402-4A7A-843B-B104AD2F3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2796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327688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64F4739-A300-4992-B4BF-9910D6BACB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14667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6FD48B75-789C-44D7-A436-4ADA5BB5F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30646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6443913C-59F1-47B8-9AA2-0D48C970F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172079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A0BBE3EF-6D2F-45AC-B3EC-F82D9AE4B8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583529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5F7A5459-28B7-4C8C-B142-7BC29ED36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189109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C9805F0-91A4-4EA9-8029-70ADB7AD49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250367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60B05653-BB29-4901-960A-21A4D2395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348036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C51B1C6-123D-4020-A103-A1A877D266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26389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73163" y="1981200"/>
            <a:ext cx="7772400" cy="4114800"/>
          </a:xfrm>
        </p:spPr>
        <p:txBody>
          <a:bodyPr/>
          <a:lstStyle/>
          <a:p>
            <a:pPr lvl="0"/>
            <a:endParaRPr lang="en-US" noProof="0" smtClean="0"/>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CD1760E5-7746-4EE2-963E-D08CC2ECC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986079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D0EF56A-DE2C-4129-AFA7-4830DFDE9C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9961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133735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latin typeface="Times New Roman"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latin typeface="Times New Roman"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latin typeface="Times New Roman"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latin typeface="Times New Roman"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sp>
        <p:nvSpPr>
          <p:cNvPr id="684043" name="Rectangle 11"/>
          <p:cNvSpPr>
            <a:spLocks noGrp="1" noChangeArrowheads="1"/>
          </p:cNvSpPr>
          <p:nvPr>
            <p:ph type="ctrTitle"/>
          </p:nvPr>
        </p:nvSpPr>
        <p:spPr>
          <a:xfrm>
            <a:off x="2057400" y="1143000"/>
            <a:ext cx="6629400" cy="2209800"/>
          </a:xfrm>
        </p:spPr>
        <p:txBody>
          <a:bodyPr/>
          <a:lstStyle>
            <a:lvl1pPr>
              <a:defRPr sz="4800"/>
            </a:lvl1pPr>
          </a:lstStyle>
          <a:p>
            <a:pPr lvl="0"/>
            <a:r>
              <a:rPr lang="en-US" noProof="0" smtClean="0"/>
              <a:t>Click to edit Master title style</a:t>
            </a:r>
          </a:p>
        </p:txBody>
      </p:sp>
      <p:sp>
        <p:nvSpPr>
          <p:cNvPr id="684044"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pPr lvl="0"/>
            <a:r>
              <a:rPr lang="en-US" noProof="0" smtClean="0"/>
              <a:t>Click to edit Master subtitle style</a:t>
            </a:r>
          </a:p>
        </p:txBody>
      </p:sp>
      <p:sp>
        <p:nvSpPr>
          <p:cNvPr id="13" name="Rectangle 13"/>
          <p:cNvSpPr>
            <a:spLocks noGrp="1" noChangeArrowheads="1"/>
          </p:cNvSpPr>
          <p:nvPr>
            <p:ph type="dt" sz="half" idx="10"/>
          </p:nvPr>
        </p:nvSpPr>
        <p:spPr>
          <a:xfrm>
            <a:off x="912813" y="6251575"/>
            <a:ext cx="1905000" cy="457200"/>
          </a:xfrm>
        </p:spPr>
        <p:txBody>
          <a:bodyPr/>
          <a:lstStyle>
            <a:lvl1pPr>
              <a:defRPr/>
            </a:lvl1pPr>
          </a:lstStyle>
          <a:p>
            <a:pPr>
              <a:defRPr/>
            </a:pPr>
            <a:endParaRPr lang="en-US">
              <a:solidFill>
                <a:srgbClr val="000000"/>
              </a:solidFill>
            </a:endParaRPr>
          </a:p>
        </p:txBody>
      </p:sp>
      <p:sp>
        <p:nvSpPr>
          <p:cNvPr id="14" name="Rectangle 14"/>
          <p:cNvSpPr>
            <a:spLocks noGrp="1" noChangeArrowheads="1"/>
          </p:cNvSpPr>
          <p:nvPr>
            <p:ph type="ftr" sz="quarter" idx="11"/>
          </p:nvPr>
        </p:nvSpPr>
        <p:spPr>
          <a:xfrm>
            <a:off x="3354388" y="6248400"/>
            <a:ext cx="28956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FED29A7F-1569-4742-9E30-DE5572AD6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024490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AC6DDE9-4E76-4A4E-B23C-727656D77E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46828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52D28579-E362-48A4-8E5A-DBFED5CE15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0807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C568953-C98C-4291-B81F-541EE7F752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570256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975B89C2-FADA-439A-92D9-CA3985F143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93542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5DF22B02-152A-4B25-B1A7-5F391CC63D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73871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2162A9FC-3D1B-4859-8FA3-09E8A5DD5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308107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E882302D-96B4-4F07-8A96-5719BFE58A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577551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955C0C60-53F3-471B-8C65-E301D59312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588343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2E11888-6EF3-4CCC-B9EA-4D9E843D99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6491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0824213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572DC8D-5F31-4DF1-9012-A0A769ABD3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819668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8C8FB6-B6B3-447D-8F0E-BD2CAF5198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807808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59AEC-2E55-48A6-9625-D4B5C0402E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051298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22120F-5868-4852-BAC5-15D391B3FE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09535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8DC55C-D378-4984-AED2-A69512284B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96495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AF710A-84EB-4A26-BFDB-F2C475DEE4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048379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2D2B78F-DCB1-4DA1-ADE7-E19EE22227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750388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284F9C-7769-4B5C-ACF6-A4C0AEC37F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778544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C64E43-635E-44DA-92EB-064467FA5C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227018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5A3DCD-BD71-44B2-9757-7EFAD36287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1883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24765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86100" y="1600200"/>
            <a:ext cx="24765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221554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9792DB-2253-435C-9E9E-266B051A34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553964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ACC120-3485-45AB-89E7-62FD36AAF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539214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3AB902-81CA-4097-8295-34CB3DDFED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961865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6D5248-290C-4E03-8DF9-7487D45CAB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544735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CA95F1-3FBC-4FDD-AA65-063BCC7D53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240792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0C386C-C189-42AE-8D84-97EB02B1CB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170217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1"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4"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7"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0"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3"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6"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grpSp>
        <p:sp>
          <p:nvSpPr>
            <p:cNvPr id="6" name="Freeform 23"/>
            <p:cNvSpPr>
              <a:spLocks/>
            </p:cNvSpPr>
            <p:nvPr/>
          </p:nvSpPr>
          <p:spPr bwMode="ltGray">
            <a:xfrm flipH="1">
              <a:off x="-2" y="1536"/>
              <a:ext cx="5762" cy="412"/>
            </a:xfrm>
            <a:custGeom>
              <a:avLst/>
              <a:gdLst>
                <a:gd name="T0" fmla="*/ 0 w 5762"/>
                <a:gd name="T1" fmla="*/ 295 h 385"/>
                <a:gd name="T2" fmla="*/ 5762 w 5762"/>
                <a:gd name="T3" fmla="*/ 281 h 385"/>
                <a:gd name="T4" fmla="*/ 5762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BB005092-DD28-447E-A6B9-969E61781256}" type="slidenum">
              <a:rPr lang="en-US"/>
              <a:pPr>
                <a:defRPr/>
              </a:pPr>
              <a:t>‹#›</a:t>
            </a:fld>
            <a:endParaRPr lang="en-US"/>
          </a:p>
        </p:txBody>
      </p:sp>
    </p:spTree>
    <p:extLst>
      <p:ext uri="{BB962C8B-B14F-4D97-AF65-F5344CB8AC3E}">
        <p14:creationId xmlns:p14="http://schemas.microsoft.com/office/powerpoint/2010/main" val="388681726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9D4AB3F-05DB-450B-AEB0-D72A3AAEE4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421324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2F287EE-1402-4A7A-843B-B104AD2F3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73888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64F4739-A300-4992-B4BF-9910D6BACB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5157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159AEC-2E55-48A6-9625-D4B5C0402E20}" type="slidenum">
              <a:rPr lang="en-US"/>
              <a:pPr>
                <a:defRPr/>
              </a:pPr>
              <a:t>‹#›</a:t>
            </a:fld>
            <a:endParaRPr lang="en-US"/>
          </a:p>
        </p:txBody>
      </p:sp>
    </p:spTree>
    <p:extLst>
      <p:ext uri="{BB962C8B-B14F-4D97-AF65-F5344CB8AC3E}">
        <p14:creationId xmlns:p14="http://schemas.microsoft.com/office/powerpoint/2010/main" val="2286823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416064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6FD48B75-789C-44D7-A436-4ADA5BB5F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13926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6443913C-59F1-47B8-9AA2-0D48C970F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624768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A0BBE3EF-6D2F-45AC-B3EC-F82D9AE4B8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436592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5F7A5459-28B7-4C8C-B142-7BC29ED36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16896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C9805F0-91A4-4EA9-8029-70ADB7AD49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425468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60B05653-BB29-4901-960A-21A4D2395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92092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C51B1C6-123D-4020-A103-A1A877D266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003040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73163" y="1981200"/>
            <a:ext cx="7772400" cy="4114800"/>
          </a:xfrm>
        </p:spPr>
        <p:txBody>
          <a:bodyPr/>
          <a:lstStyle/>
          <a:p>
            <a:pPr lvl="0"/>
            <a:endParaRPr lang="en-US" noProof="0" smtClean="0"/>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CD1760E5-7746-4EE2-963E-D08CC2ECC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586653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D0EF56A-DE2C-4129-AFA7-4830DFDE9C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432988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1"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4"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7"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0"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3"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6"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grpSp>
        <p:sp>
          <p:nvSpPr>
            <p:cNvPr id="6" name="Freeform 23"/>
            <p:cNvSpPr>
              <a:spLocks/>
            </p:cNvSpPr>
            <p:nvPr/>
          </p:nvSpPr>
          <p:spPr bwMode="ltGray">
            <a:xfrm flipH="1">
              <a:off x="-2" y="1536"/>
              <a:ext cx="5762" cy="412"/>
            </a:xfrm>
            <a:custGeom>
              <a:avLst/>
              <a:gdLst>
                <a:gd name="T0" fmla="*/ 0 w 5762"/>
                <a:gd name="T1" fmla="*/ 295 h 385"/>
                <a:gd name="T2" fmla="*/ 5762 w 5762"/>
                <a:gd name="T3" fmla="*/ 281 h 385"/>
                <a:gd name="T4" fmla="*/ 5762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BB005092-DD28-447E-A6B9-969E61781256}" type="slidenum">
              <a:rPr lang="en-US"/>
              <a:pPr>
                <a:defRPr/>
              </a:pPr>
              <a:t>‹#›</a:t>
            </a:fld>
            <a:endParaRPr lang="en-US"/>
          </a:p>
        </p:txBody>
      </p:sp>
    </p:spTree>
    <p:extLst>
      <p:ext uri="{BB962C8B-B14F-4D97-AF65-F5344CB8AC3E}">
        <p14:creationId xmlns:p14="http://schemas.microsoft.com/office/powerpoint/2010/main" val="2661597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9412824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9D4AB3F-05DB-450B-AEB0-D72A3AAEE4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437971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2F287EE-1402-4A7A-843B-B104AD2F3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658943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64F4739-A300-4992-B4BF-9910D6BACB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742078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6FD48B75-789C-44D7-A436-4ADA5BB5F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774788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6443913C-59F1-47B8-9AA2-0D48C970F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090306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A0BBE3EF-6D2F-45AC-B3EC-F82D9AE4B8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53701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5F7A5459-28B7-4C8C-B142-7BC29ED36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095180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C9805F0-91A4-4EA9-8029-70ADB7AD49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630120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60B05653-BB29-4901-960A-21A4D2395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759924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C51B1C6-123D-4020-A103-A1A877D266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2489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64366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73163" y="1981200"/>
            <a:ext cx="7772400" cy="4114800"/>
          </a:xfrm>
        </p:spPr>
        <p:txBody>
          <a:bodyPr/>
          <a:lstStyle/>
          <a:p>
            <a:pPr lvl="0"/>
            <a:endParaRPr lang="en-US" noProof="0" smtClean="0"/>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CD1760E5-7746-4EE2-963E-D08CC2ECC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674191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D0EF56A-DE2C-4129-AFA7-4830DFDE9C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1733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779024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831479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77113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354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354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2702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24765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086100" y="1600200"/>
            <a:ext cx="24765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86100" y="4191000"/>
            <a:ext cx="24765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3020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24765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86100" y="1600200"/>
            <a:ext cx="24765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4586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24765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3086100" y="1600200"/>
            <a:ext cx="2476500" cy="5029200"/>
          </a:xfrm>
        </p:spPr>
        <p:txBody>
          <a:bodyPr/>
          <a:lstStyle/>
          <a:p>
            <a:pPr lvl="0"/>
            <a:endParaRPr lang="en-US" noProof="0" smtClean="0"/>
          </a:p>
        </p:txBody>
      </p:sp>
    </p:spTree>
    <p:extLst>
      <p:ext uri="{BB962C8B-B14F-4D97-AF65-F5344CB8AC3E}">
        <p14:creationId xmlns:p14="http://schemas.microsoft.com/office/powerpoint/2010/main" val="2731828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22120F-5868-4852-BAC5-15D391B3FEB6}" type="slidenum">
              <a:rPr lang="en-US"/>
              <a:pPr>
                <a:defRPr/>
              </a:pPr>
              <a:t>‹#›</a:t>
            </a:fld>
            <a:endParaRPr lang="en-US"/>
          </a:p>
        </p:txBody>
      </p:sp>
    </p:spTree>
    <p:extLst>
      <p:ext uri="{BB962C8B-B14F-4D97-AF65-F5344CB8AC3E}">
        <p14:creationId xmlns:p14="http://schemas.microsoft.com/office/powerpoint/2010/main" val="35700005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918500 h 720"/>
                  <a:gd name="T4" fmla="*/ 152 w 1000"/>
                  <a:gd name="T5" fmla="*/ 2918500 h 720"/>
                  <a:gd name="T6" fmla="*/ 152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845 h 317"/>
                  <a:gd name="T4" fmla="*/ 624 w 624"/>
                  <a:gd name="T5" fmla="*/ 84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855 h 317"/>
                  <a:gd name="T4" fmla="*/ 624 w 624"/>
                  <a:gd name="T5" fmla="*/ 85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1" name="Freeform 7"/>
              <p:cNvSpPr>
                <a:spLocks/>
              </p:cNvSpPr>
              <p:nvPr/>
            </p:nvSpPr>
            <p:spPr bwMode="ltGray">
              <a:xfrm rot="-5400000">
                <a:off x="-57" y="1752"/>
                <a:ext cx="624" cy="255"/>
              </a:xfrm>
              <a:custGeom>
                <a:avLst/>
                <a:gdLst>
                  <a:gd name="T0" fmla="*/ 0 w 624"/>
                  <a:gd name="T1" fmla="*/ 12 h 370"/>
                  <a:gd name="T2" fmla="*/ 0 w 624"/>
                  <a:gd name="T3" fmla="*/ 73 h 370"/>
                  <a:gd name="T4" fmla="*/ 624 w 624"/>
                  <a:gd name="T5" fmla="*/ 73 h 370"/>
                  <a:gd name="T6" fmla="*/ 624 w 624"/>
                  <a:gd name="T7" fmla="*/ 12 h 370"/>
                  <a:gd name="T8" fmla="*/ 384 w 624"/>
                  <a:gd name="T9" fmla="*/ 2 h 370"/>
                  <a:gd name="T10" fmla="*/ 0 w 624"/>
                  <a:gd name="T11" fmla="*/ 1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Aria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01 h 317"/>
                  <a:gd name="T4" fmla="*/ 624 w 624"/>
                  <a:gd name="T5" fmla="*/ 20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853 h 272"/>
                  <a:gd name="T4" fmla="*/ 240 w 624"/>
                  <a:gd name="T5" fmla="*/ 753 h 272"/>
                  <a:gd name="T6" fmla="*/ 624 w 624"/>
                  <a:gd name="T7" fmla="*/ 85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4" name="Freeform 10"/>
              <p:cNvSpPr>
                <a:spLocks/>
              </p:cNvSpPr>
              <p:nvPr/>
            </p:nvSpPr>
            <p:spPr bwMode="ltGray">
              <a:xfrm rot="-5400000">
                <a:off x="156" y="1726"/>
                <a:ext cx="632" cy="315"/>
              </a:xfrm>
              <a:custGeom>
                <a:avLst/>
                <a:gdLst>
                  <a:gd name="T0" fmla="*/ 8 w 632"/>
                  <a:gd name="T1" fmla="*/ 26 h 362"/>
                  <a:gd name="T2" fmla="*/ 8 w 632"/>
                  <a:gd name="T3" fmla="*/ 182 h 362"/>
                  <a:gd name="T4" fmla="*/ 248 w 632"/>
                  <a:gd name="T5" fmla="*/ 182 h 362"/>
                  <a:gd name="T6" fmla="*/ 632 w 632"/>
                  <a:gd name="T7" fmla="*/ 182 h 362"/>
                  <a:gd name="T8" fmla="*/ 632 w 632"/>
                  <a:gd name="T9" fmla="*/ 26 h 362"/>
                  <a:gd name="T10" fmla="*/ 104 w 632"/>
                  <a:gd name="T11" fmla="*/ 26 h 362"/>
                  <a:gd name="T12" fmla="*/ 8 w 632"/>
                  <a:gd name="T13" fmla="*/ 26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845 h 317"/>
                  <a:gd name="T4" fmla="*/ 624 w 624"/>
                  <a:gd name="T5" fmla="*/ 84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855 h 317"/>
                  <a:gd name="T4" fmla="*/ 624 w 624"/>
                  <a:gd name="T5" fmla="*/ 85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7" name="Freeform 13"/>
              <p:cNvSpPr>
                <a:spLocks/>
              </p:cNvSpPr>
              <p:nvPr/>
            </p:nvSpPr>
            <p:spPr bwMode="ltGray">
              <a:xfrm rot="-5400000">
                <a:off x="1830" y="1747"/>
                <a:ext cx="624" cy="255"/>
              </a:xfrm>
              <a:custGeom>
                <a:avLst/>
                <a:gdLst>
                  <a:gd name="T0" fmla="*/ 0 w 624"/>
                  <a:gd name="T1" fmla="*/ 12 h 370"/>
                  <a:gd name="T2" fmla="*/ 0 w 624"/>
                  <a:gd name="T3" fmla="*/ 73 h 370"/>
                  <a:gd name="T4" fmla="*/ 624 w 624"/>
                  <a:gd name="T5" fmla="*/ 73 h 370"/>
                  <a:gd name="T6" fmla="*/ 624 w 624"/>
                  <a:gd name="T7" fmla="*/ 12 h 370"/>
                  <a:gd name="T8" fmla="*/ 384 w 624"/>
                  <a:gd name="T9" fmla="*/ 2 h 370"/>
                  <a:gd name="T10" fmla="*/ 0 w 624"/>
                  <a:gd name="T11" fmla="*/ 1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Aria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01 h 317"/>
                  <a:gd name="T4" fmla="*/ 624 w 624"/>
                  <a:gd name="T5" fmla="*/ 20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844 h 272"/>
                  <a:gd name="T4" fmla="*/ 240 w 624"/>
                  <a:gd name="T5" fmla="*/ 745 h 272"/>
                  <a:gd name="T6" fmla="*/ 624 w 624"/>
                  <a:gd name="T7" fmla="*/ 844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20" name="Freeform 16"/>
              <p:cNvSpPr>
                <a:spLocks/>
              </p:cNvSpPr>
              <p:nvPr/>
            </p:nvSpPr>
            <p:spPr bwMode="ltGray">
              <a:xfrm rot="-5400000">
                <a:off x="2043" y="1721"/>
                <a:ext cx="632" cy="316"/>
              </a:xfrm>
              <a:custGeom>
                <a:avLst/>
                <a:gdLst>
                  <a:gd name="T0" fmla="*/ 8 w 632"/>
                  <a:gd name="T1" fmla="*/ 26 h 362"/>
                  <a:gd name="T2" fmla="*/ 8 w 632"/>
                  <a:gd name="T3" fmla="*/ 184 h 362"/>
                  <a:gd name="T4" fmla="*/ 248 w 632"/>
                  <a:gd name="T5" fmla="*/ 184 h 362"/>
                  <a:gd name="T6" fmla="*/ 632 w 632"/>
                  <a:gd name="T7" fmla="*/ 184 h 362"/>
                  <a:gd name="T8" fmla="*/ 632 w 632"/>
                  <a:gd name="T9" fmla="*/ 26 h 362"/>
                  <a:gd name="T10" fmla="*/ 104 w 632"/>
                  <a:gd name="T11" fmla="*/ 26 h 362"/>
                  <a:gd name="T12" fmla="*/ 8 w 632"/>
                  <a:gd name="T13" fmla="*/ 26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845 h 317"/>
                  <a:gd name="T4" fmla="*/ 624 w 624"/>
                  <a:gd name="T5" fmla="*/ 84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855 h 317"/>
                  <a:gd name="T4" fmla="*/ 624 w 624"/>
                  <a:gd name="T5" fmla="*/ 85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23" name="Freeform 19"/>
              <p:cNvSpPr>
                <a:spLocks/>
              </p:cNvSpPr>
              <p:nvPr/>
            </p:nvSpPr>
            <p:spPr bwMode="ltGray">
              <a:xfrm rot="-5400000">
                <a:off x="4584" y="1747"/>
                <a:ext cx="624" cy="255"/>
              </a:xfrm>
              <a:custGeom>
                <a:avLst/>
                <a:gdLst>
                  <a:gd name="T0" fmla="*/ 0 w 624"/>
                  <a:gd name="T1" fmla="*/ 12 h 370"/>
                  <a:gd name="T2" fmla="*/ 0 w 624"/>
                  <a:gd name="T3" fmla="*/ 73 h 370"/>
                  <a:gd name="T4" fmla="*/ 624 w 624"/>
                  <a:gd name="T5" fmla="*/ 73 h 370"/>
                  <a:gd name="T6" fmla="*/ 624 w 624"/>
                  <a:gd name="T7" fmla="*/ 12 h 370"/>
                  <a:gd name="T8" fmla="*/ 384 w 624"/>
                  <a:gd name="T9" fmla="*/ 2 h 370"/>
                  <a:gd name="T10" fmla="*/ 0 w 624"/>
                  <a:gd name="T11" fmla="*/ 1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Aria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844 h 272"/>
                  <a:gd name="T4" fmla="*/ 240 w 624"/>
                  <a:gd name="T5" fmla="*/ 745 h 272"/>
                  <a:gd name="T6" fmla="*/ 624 w 624"/>
                  <a:gd name="T7" fmla="*/ 844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26" name="Freeform 22"/>
              <p:cNvSpPr>
                <a:spLocks/>
              </p:cNvSpPr>
              <p:nvPr/>
            </p:nvSpPr>
            <p:spPr bwMode="ltGray">
              <a:xfrm rot="-5400000">
                <a:off x="4797" y="1721"/>
                <a:ext cx="632" cy="316"/>
              </a:xfrm>
              <a:custGeom>
                <a:avLst/>
                <a:gdLst>
                  <a:gd name="T0" fmla="*/ 8 w 632"/>
                  <a:gd name="T1" fmla="*/ 26 h 362"/>
                  <a:gd name="T2" fmla="*/ 8 w 632"/>
                  <a:gd name="T3" fmla="*/ 184 h 362"/>
                  <a:gd name="T4" fmla="*/ 248 w 632"/>
                  <a:gd name="T5" fmla="*/ 184 h 362"/>
                  <a:gd name="T6" fmla="*/ 632 w 632"/>
                  <a:gd name="T7" fmla="*/ 184 h 362"/>
                  <a:gd name="T8" fmla="*/ 632 w 632"/>
                  <a:gd name="T9" fmla="*/ 26 h 362"/>
                  <a:gd name="T10" fmla="*/ 104 w 632"/>
                  <a:gd name="T11" fmla="*/ 26 h 362"/>
                  <a:gd name="T12" fmla="*/ 8 w 632"/>
                  <a:gd name="T13" fmla="*/ 26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grpSp>
        <p:sp>
          <p:nvSpPr>
            <p:cNvPr id="6" name="Freeform 23"/>
            <p:cNvSpPr>
              <a:spLocks/>
            </p:cNvSpPr>
            <p:nvPr/>
          </p:nvSpPr>
          <p:spPr bwMode="ltGray">
            <a:xfrm flipH="1">
              <a:off x="-2" y="1536"/>
              <a:ext cx="5762" cy="412"/>
            </a:xfrm>
            <a:custGeom>
              <a:avLst/>
              <a:gdLst>
                <a:gd name="T0" fmla="*/ 0 w 5762"/>
                <a:gd name="T1" fmla="*/ 258 h 385"/>
                <a:gd name="T2" fmla="*/ 5762 w 5762"/>
                <a:gd name="T3" fmla="*/ 246 h 385"/>
                <a:gd name="T4" fmla="*/ 5762 w 5762"/>
                <a:gd name="T5" fmla="*/ 4 h 385"/>
                <a:gd name="T6" fmla="*/ 0 w 5762"/>
                <a:gd name="T7" fmla="*/ 0 h 385"/>
                <a:gd name="T8" fmla="*/ 0 w 5762"/>
                <a:gd name="T9" fmla="*/ 258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srgbClr val="000000"/>
                </a:solidFill>
                <a:latin typeface="Aria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srgbClr val="000000"/>
                </a:solidFill>
                <a:latin typeface="Arial"/>
              </a:endParaRPr>
            </a:p>
          </p:txBody>
        </p:sp>
      </p:grpSp>
      <p:sp>
        <p:nvSpPr>
          <p:cNvPr id="16409"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16410"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1B4554D0-C3C2-4251-A04F-69490DAB53B2}" type="slidenum">
              <a:rPr lang="en-US"/>
              <a:pPr>
                <a:defRPr/>
              </a:pPr>
              <a:t>‹#›</a:t>
            </a:fld>
            <a:endParaRPr lang="en-US"/>
          </a:p>
        </p:txBody>
      </p:sp>
    </p:spTree>
    <p:extLst>
      <p:ext uri="{BB962C8B-B14F-4D97-AF65-F5344CB8AC3E}">
        <p14:creationId xmlns:p14="http://schemas.microsoft.com/office/powerpoint/2010/main" val="1127465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44CD8795-4BD9-4DF3-9F06-C61E177FF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25835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D0B9FF63-4427-4EE1-A212-561A309B60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72898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DF7B3047-CEB0-447F-B8FA-2561A8AA2F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6395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F14E09E8-8D5D-441B-9A4C-C43B880F6A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3426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B856ECA9-1B13-4D04-8160-D3EACA9E9F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63524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C0908092-EDD1-42ED-8126-1C17745A80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17019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6638A6C-9FB7-4F86-880D-55926D9F21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04133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55C03C9-F71F-4C3A-92DA-628746875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36496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1F7C0C6-F1DB-4AA6-BB12-D02FC0AEC8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6164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8DC55C-D378-4984-AED2-A69512284B83}" type="slidenum">
              <a:rPr lang="en-US"/>
              <a:pPr>
                <a:defRPr/>
              </a:pPr>
              <a:t>‹#›</a:t>
            </a:fld>
            <a:endParaRPr lang="en-US"/>
          </a:p>
        </p:txBody>
      </p:sp>
    </p:spTree>
    <p:extLst>
      <p:ext uri="{BB962C8B-B14F-4D97-AF65-F5344CB8AC3E}">
        <p14:creationId xmlns:p14="http://schemas.microsoft.com/office/powerpoint/2010/main" val="37527475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738009B-0ADF-482F-A8C1-C2911E32E5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349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73163"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17B7EA00-F16B-42F3-AA84-B888BA475C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7972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1"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4"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7"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0"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3"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6"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grpSp>
        <p:sp>
          <p:nvSpPr>
            <p:cNvPr id="6" name="Freeform 23"/>
            <p:cNvSpPr>
              <a:spLocks/>
            </p:cNvSpPr>
            <p:nvPr/>
          </p:nvSpPr>
          <p:spPr bwMode="ltGray">
            <a:xfrm flipH="1">
              <a:off x="-2" y="1536"/>
              <a:ext cx="5762" cy="412"/>
            </a:xfrm>
            <a:custGeom>
              <a:avLst/>
              <a:gdLst>
                <a:gd name="T0" fmla="*/ 0 w 5762"/>
                <a:gd name="T1" fmla="*/ 295 h 385"/>
                <a:gd name="T2" fmla="*/ 5762 w 5762"/>
                <a:gd name="T3" fmla="*/ 281 h 385"/>
                <a:gd name="T4" fmla="*/ 5762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79C7D697-9634-4660-96C7-59522018BB98}" type="slidenum">
              <a:rPr lang="en-US"/>
              <a:pPr>
                <a:defRPr/>
              </a:pPr>
              <a:t>‹#›</a:t>
            </a:fld>
            <a:endParaRPr lang="en-US"/>
          </a:p>
        </p:txBody>
      </p:sp>
    </p:spTree>
    <p:extLst>
      <p:ext uri="{BB962C8B-B14F-4D97-AF65-F5344CB8AC3E}">
        <p14:creationId xmlns:p14="http://schemas.microsoft.com/office/powerpoint/2010/main" val="41669611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5BCEBCC0-54E1-4141-8796-EA4B638C98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7325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4D93A61F-A4A0-45CA-9857-CA9885A981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76410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532F2417-18BC-4AD2-AD3E-101F6DF9BD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03121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758AA6F7-BEB0-402A-89DE-EE9B0C6C25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21868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CCAB8426-843E-427A-9FCE-3A830AF850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40163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65674B1F-DE8A-46B1-A6CE-72E4AD0FAF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35524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4614E36D-867D-47B8-AEA3-4058029E1F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8287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AF710A-84EB-4A26-BFDB-F2C475DEE436}" type="slidenum">
              <a:rPr lang="en-US"/>
              <a:pPr>
                <a:defRPr/>
              </a:pPr>
              <a:t>‹#›</a:t>
            </a:fld>
            <a:endParaRPr lang="en-US"/>
          </a:p>
        </p:txBody>
      </p:sp>
    </p:spTree>
    <p:extLst>
      <p:ext uri="{BB962C8B-B14F-4D97-AF65-F5344CB8AC3E}">
        <p14:creationId xmlns:p14="http://schemas.microsoft.com/office/powerpoint/2010/main" val="1741769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B5849EF8-5F17-4BC9-A3F4-5EC90DB129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17165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5F4EF3A-C583-4574-A56E-27FE8805D9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33661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B16F10D-67FE-4E44-83E4-B37E8D308A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4343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73163" y="1981200"/>
            <a:ext cx="7772400" cy="4114800"/>
          </a:xfrm>
        </p:spPr>
        <p:txBody>
          <a:bodyPr/>
          <a:lstStyle/>
          <a:p>
            <a:pPr lvl="0"/>
            <a:endParaRPr lang="en-US" noProof="0" smtClean="0"/>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C6EDE088-5966-4924-A082-761E02DFEB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75275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57AAF387-6A41-4406-861E-3F69C757C6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94297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635637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12234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641417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54592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9715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2D2B78F-DCB1-4DA1-ADE7-E19EE2222770}" type="slidenum">
              <a:rPr lang="en-US"/>
              <a:pPr>
                <a:defRPr/>
              </a:pPr>
              <a:t>‹#›</a:t>
            </a:fld>
            <a:endParaRPr lang="en-US"/>
          </a:p>
        </p:txBody>
      </p:sp>
    </p:spTree>
    <p:extLst>
      <p:ext uri="{BB962C8B-B14F-4D97-AF65-F5344CB8AC3E}">
        <p14:creationId xmlns:p14="http://schemas.microsoft.com/office/powerpoint/2010/main" val="945360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135520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6259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617686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791527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51937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354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354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12879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5029200"/>
          </a:xfrm>
        </p:spPr>
        <p:txBody>
          <a:bodyPr/>
          <a:lstStyle/>
          <a:p>
            <a:pPr lvl="0"/>
            <a:endParaRPr lang="en-US" noProof="0" smtClean="0"/>
          </a:p>
        </p:txBody>
      </p:sp>
    </p:spTree>
    <p:extLst>
      <p:ext uri="{BB962C8B-B14F-4D97-AF65-F5344CB8AC3E}">
        <p14:creationId xmlns:p14="http://schemas.microsoft.com/office/powerpoint/2010/main" val="16702913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263847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06512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47158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F284F9C-7769-4B5C-ACF6-A4C0AEC37FC4}" type="slidenum">
              <a:rPr lang="en-US"/>
              <a:pPr>
                <a:defRPr/>
              </a:pPr>
              <a:t>‹#›</a:t>
            </a:fld>
            <a:endParaRPr lang="en-US"/>
          </a:p>
        </p:txBody>
      </p:sp>
    </p:spTree>
    <p:extLst>
      <p:ext uri="{BB962C8B-B14F-4D97-AF65-F5344CB8AC3E}">
        <p14:creationId xmlns:p14="http://schemas.microsoft.com/office/powerpoint/2010/main" val="14435457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67395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03374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226744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3169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540978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128286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68685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354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354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2830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03083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5029200"/>
          </a:xfrm>
        </p:spPr>
        <p:txBody>
          <a:bodyPr/>
          <a:lstStyle/>
          <a:p>
            <a:pPr lvl="0"/>
            <a:endParaRPr lang="en-US" noProof="0" smtClean="0"/>
          </a:p>
        </p:txBody>
      </p:sp>
    </p:spTree>
    <p:extLst>
      <p:ext uri="{BB962C8B-B14F-4D97-AF65-F5344CB8AC3E}">
        <p14:creationId xmlns:p14="http://schemas.microsoft.com/office/powerpoint/2010/main" val="127953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64E43-635E-44DA-92EB-064467FA5C69}" type="slidenum">
              <a:rPr lang="en-US"/>
              <a:pPr>
                <a:defRPr/>
              </a:pPr>
              <a:t>‹#›</a:t>
            </a:fld>
            <a:endParaRPr lang="en-US"/>
          </a:p>
        </p:txBody>
      </p:sp>
    </p:spTree>
    <p:extLst>
      <p:ext uri="{BB962C8B-B14F-4D97-AF65-F5344CB8AC3E}">
        <p14:creationId xmlns:p14="http://schemas.microsoft.com/office/powerpoint/2010/main" val="8141344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910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11338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1"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4"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7"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0"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3"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6"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grpSp>
        <p:sp>
          <p:nvSpPr>
            <p:cNvPr id="6" name="Freeform 23"/>
            <p:cNvSpPr>
              <a:spLocks/>
            </p:cNvSpPr>
            <p:nvPr/>
          </p:nvSpPr>
          <p:spPr bwMode="ltGray">
            <a:xfrm flipH="1">
              <a:off x="-2" y="1536"/>
              <a:ext cx="5762" cy="412"/>
            </a:xfrm>
            <a:custGeom>
              <a:avLst/>
              <a:gdLst>
                <a:gd name="T0" fmla="*/ 0 w 5762"/>
                <a:gd name="T1" fmla="*/ 295 h 385"/>
                <a:gd name="T2" fmla="*/ 5762 w 5762"/>
                <a:gd name="T3" fmla="*/ 281 h 385"/>
                <a:gd name="T4" fmla="*/ 5762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BB005092-DD28-447E-A6B9-969E61781256}" type="slidenum">
              <a:rPr lang="en-US"/>
              <a:pPr>
                <a:defRPr/>
              </a:pPr>
              <a:t>‹#›</a:t>
            </a:fld>
            <a:endParaRPr lang="en-US"/>
          </a:p>
        </p:txBody>
      </p:sp>
    </p:spTree>
    <p:extLst>
      <p:ext uri="{BB962C8B-B14F-4D97-AF65-F5344CB8AC3E}">
        <p14:creationId xmlns:p14="http://schemas.microsoft.com/office/powerpoint/2010/main" val="17384024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9D4AB3F-05DB-450B-AEB0-D72A3AAEE4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74920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2F287EE-1402-4A7A-843B-B104AD2F3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5948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64F4739-A300-4992-B4BF-9910D6BACB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32389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6FD48B75-789C-44D7-A436-4ADA5BB5F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8255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6443913C-59F1-47B8-9AA2-0D48C970F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43967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A0BBE3EF-6D2F-45AC-B3EC-F82D9AE4B8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86966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5F7A5459-28B7-4C8C-B142-7BC29ED36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51532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C9805F0-91A4-4EA9-8029-70ADB7AD49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533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5A3DCD-BD71-44B2-9757-7EFAD36287E7}" type="slidenum">
              <a:rPr lang="en-US"/>
              <a:pPr>
                <a:defRPr/>
              </a:pPr>
              <a:t>‹#›</a:t>
            </a:fld>
            <a:endParaRPr lang="en-US"/>
          </a:p>
        </p:txBody>
      </p:sp>
    </p:spTree>
    <p:extLst>
      <p:ext uri="{BB962C8B-B14F-4D97-AF65-F5344CB8AC3E}">
        <p14:creationId xmlns:p14="http://schemas.microsoft.com/office/powerpoint/2010/main" val="36180526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60B05653-BB29-4901-960A-21A4D2395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26161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C51B1C6-123D-4020-A103-A1A877D266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78790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73163" y="1981200"/>
            <a:ext cx="7772400" cy="4114800"/>
          </a:xfrm>
        </p:spPr>
        <p:txBody>
          <a:bodyPr/>
          <a:lstStyle/>
          <a:p>
            <a:pPr lvl="0"/>
            <a:endParaRPr lang="en-US" noProof="0" smtClean="0"/>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CD1760E5-7746-4EE2-963E-D08CC2ECC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70890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D0EF56A-DE2C-4129-AFA7-4830DFDE9C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10662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1"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4"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7"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0"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3"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26"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grpSp>
        <p:sp>
          <p:nvSpPr>
            <p:cNvPr id="6" name="Freeform 23"/>
            <p:cNvSpPr>
              <a:spLocks/>
            </p:cNvSpPr>
            <p:nvPr/>
          </p:nvSpPr>
          <p:spPr bwMode="ltGray">
            <a:xfrm flipH="1">
              <a:off x="-2" y="1536"/>
              <a:ext cx="5762" cy="412"/>
            </a:xfrm>
            <a:custGeom>
              <a:avLst/>
              <a:gdLst>
                <a:gd name="T0" fmla="*/ 0 w 5762"/>
                <a:gd name="T1" fmla="*/ 295 h 385"/>
                <a:gd name="T2" fmla="*/ 5762 w 5762"/>
                <a:gd name="T3" fmla="*/ 281 h 385"/>
                <a:gd name="T4" fmla="*/ 5762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BB005092-DD28-447E-A6B9-969E61781256}" type="slidenum">
              <a:rPr lang="en-US"/>
              <a:pPr>
                <a:defRPr/>
              </a:pPr>
              <a:t>‹#›</a:t>
            </a:fld>
            <a:endParaRPr lang="en-US"/>
          </a:p>
        </p:txBody>
      </p:sp>
    </p:spTree>
    <p:extLst>
      <p:ext uri="{BB962C8B-B14F-4D97-AF65-F5344CB8AC3E}">
        <p14:creationId xmlns:p14="http://schemas.microsoft.com/office/powerpoint/2010/main" val="22746854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9D4AB3F-05DB-450B-AEB0-D72A3AAEE4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10538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2F287EE-1402-4A7A-843B-B104AD2F3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43487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64F4739-A300-4992-B4BF-9910D6BACB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07685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6FD48B75-789C-44D7-A436-4ADA5BB5F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82854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6443913C-59F1-47B8-9AA2-0D48C970F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9806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4.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6" Type="http://schemas.openxmlformats.org/officeDocument/2006/relationships/theme" Target="../theme/theme15.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theme" Target="../theme/theme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5.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6.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4AEFF25E-C8A0-49B8-B49E-1761A1B731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8"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1"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4"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7"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0"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3"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grpSp>
        <p:sp>
          <p:nvSpPr>
            <p:cNvPr id="1033" name="Freeform 23"/>
            <p:cNvSpPr>
              <a:spLocks/>
            </p:cNvSpPr>
            <p:nvPr/>
          </p:nvSpPr>
          <p:spPr bwMode="ltGray">
            <a:xfrm rot="16200000" flipH="1">
              <a:off x="-1954" y="1951"/>
              <a:ext cx="4320" cy="412"/>
            </a:xfrm>
            <a:custGeom>
              <a:avLst/>
              <a:gdLst>
                <a:gd name="T0" fmla="*/ 0 w 5762"/>
                <a:gd name="T1" fmla="*/ 295 h 385"/>
                <a:gd name="T2" fmla="*/ 1023 w 5762"/>
                <a:gd name="T3" fmla="*/ 281 h 385"/>
                <a:gd name="T4" fmla="*/ 1023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3 w 5761"/>
                <a:gd name="T3" fmla="*/ 0 h 189"/>
                <a:gd name="T4" fmla="*/ 1023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eaLnBrk="0" hangingPunct="0">
              <a:defRPr/>
            </a:pPr>
            <a:endParaRPr lang="en-US">
              <a:solidFill>
                <a:srgbClr val="000000"/>
              </a:solidFil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eaLnBrk="0" hangingPunct="0">
              <a:defRPr/>
            </a:pPr>
            <a:endParaRPr lang="en-US">
              <a:solidFill>
                <a:srgbClr val="000000"/>
              </a:solidFil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eaLnBrk="0" hangingPunct="0">
              <a:defRPr/>
            </a:pPr>
            <a:fld id="{B19FB11B-A684-4372-83EF-3BF6DDBB143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031867515"/>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8"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1"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4"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7"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0"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3"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grpSp>
        <p:sp>
          <p:nvSpPr>
            <p:cNvPr id="1033" name="Freeform 23"/>
            <p:cNvSpPr>
              <a:spLocks/>
            </p:cNvSpPr>
            <p:nvPr/>
          </p:nvSpPr>
          <p:spPr bwMode="ltGray">
            <a:xfrm rot="16200000" flipH="1">
              <a:off x="-1954" y="1951"/>
              <a:ext cx="4320" cy="412"/>
            </a:xfrm>
            <a:custGeom>
              <a:avLst/>
              <a:gdLst>
                <a:gd name="T0" fmla="*/ 0 w 5762"/>
                <a:gd name="T1" fmla="*/ 295 h 385"/>
                <a:gd name="T2" fmla="*/ 1023 w 5762"/>
                <a:gd name="T3" fmla="*/ 281 h 385"/>
                <a:gd name="T4" fmla="*/ 1023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3 w 5761"/>
                <a:gd name="T3" fmla="*/ 0 h 189"/>
                <a:gd name="T4" fmla="*/ 1023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eaLnBrk="0" hangingPunct="0">
              <a:defRPr/>
            </a:pPr>
            <a:endParaRPr lang="en-US">
              <a:solidFill>
                <a:srgbClr val="000000"/>
              </a:solidFil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eaLnBrk="0" hangingPunct="0">
              <a:defRPr/>
            </a:pPr>
            <a:endParaRPr lang="en-US">
              <a:solidFill>
                <a:srgbClr val="000000"/>
              </a:solidFil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eaLnBrk="0" hangingPunct="0">
              <a:defRPr/>
            </a:pPr>
            <a:fld id="{B19FB11B-A684-4372-83EF-3BF6DDBB143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589497994"/>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8"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1"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4"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7"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0"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3"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grpSp>
        <p:sp>
          <p:nvSpPr>
            <p:cNvPr id="1033" name="Freeform 23"/>
            <p:cNvSpPr>
              <a:spLocks/>
            </p:cNvSpPr>
            <p:nvPr/>
          </p:nvSpPr>
          <p:spPr bwMode="ltGray">
            <a:xfrm rot="16200000" flipH="1">
              <a:off x="-1954" y="1951"/>
              <a:ext cx="4320" cy="412"/>
            </a:xfrm>
            <a:custGeom>
              <a:avLst/>
              <a:gdLst>
                <a:gd name="T0" fmla="*/ 0 w 5762"/>
                <a:gd name="T1" fmla="*/ 295 h 385"/>
                <a:gd name="T2" fmla="*/ 1023 w 5762"/>
                <a:gd name="T3" fmla="*/ 281 h 385"/>
                <a:gd name="T4" fmla="*/ 1023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3 w 5761"/>
                <a:gd name="T3" fmla="*/ 0 h 189"/>
                <a:gd name="T4" fmla="*/ 1023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eaLnBrk="0" hangingPunct="0">
              <a:defRPr/>
            </a:pPr>
            <a:endParaRPr lang="en-US">
              <a:solidFill>
                <a:srgbClr val="000000"/>
              </a:solidFil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eaLnBrk="0" hangingPunct="0">
              <a:defRPr/>
            </a:pPr>
            <a:endParaRPr lang="en-US">
              <a:solidFill>
                <a:srgbClr val="000000"/>
              </a:solidFil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eaLnBrk="0" hangingPunct="0">
              <a:defRPr/>
            </a:pPr>
            <a:fld id="{B19FB11B-A684-4372-83EF-3BF6DDBB143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4233100748"/>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8"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1"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4"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7"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0"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3"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grpSp>
        <p:sp>
          <p:nvSpPr>
            <p:cNvPr id="1033" name="Freeform 23"/>
            <p:cNvSpPr>
              <a:spLocks/>
            </p:cNvSpPr>
            <p:nvPr/>
          </p:nvSpPr>
          <p:spPr bwMode="ltGray">
            <a:xfrm rot="16200000" flipH="1">
              <a:off x="-1954" y="1951"/>
              <a:ext cx="4320" cy="412"/>
            </a:xfrm>
            <a:custGeom>
              <a:avLst/>
              <a:gdLst>
                <a:gd name="T0" fmla="*/ 0 w 5762"/>
                <a:gd name="T1" fmla="*/ 295 h 385"/>
                <a:gd name="T2" fmla="*/ 1023 w 5762"/>
                <a:gd name="T3" fmla="*/ 281 h 385"/>
                <a:gd name="T4" fmla="*/ 1023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3 w 5761"/>
                <a:gd name="T3" fmla="*/ 0 h 189"/>
                <a:gd name="T4" fmla="*/ 1023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eaLnBrk="0" hangingPunct="0">
              <a:defRPr/>
            </a:pPr>
            <a:endParaRPr lang="en-US">
              <a:solidFill>
                <a:srgbClr val="000000"/>
              </a:solidFil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eaLnBrk="0" hangingPunct="0">
              <a:defRPr/>
            </a:pPr>
            <a:endParaRPr lang="en-US">
              <a:solidFill>
                <a:srgbClr val="000000"/>
              </a:solidFil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eaLnBrk="0" hangingPunct="0">
              <a:defRPr/>
            </a:pPr>
            <a:fld id="{B19FB11B-A684-4372-83EF-3BF6DDBB143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686496526"/>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8686800" cy="4876800"/>
            <a:chOff x="0" y="0"/>
            <a:chExt cx="5472" cy="3072"/>
          </a:xfrm>
        </p:grpSpPr>
        <p:sp>
          <p:nvSpPr>
            <p:cNvPr id="2057" name="Rectangle 3"/>
            <p:cNvSpPr>
              <a:spLocks noChangeArrowheads="1"/>
            </p:cNvSpPr>
            <p:nvPr/>
          </p:nvSpPr>
          <p:spPr bwMode="auto">
            <a:xfrm>
              <a:off x="0" y="0"/>
              <a:ext cx="38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latin typeface="Times New Roman" pitchFamily="18" charset="0"/>
              </a:endParaRPr>
            </a:p>
          </p:txBody>
        </p:sp>
        <p:grpSp>
          <p:nvGrpSpPr>
            <p:cNvPr id="2058" name="Group 4"/>
            <p:cNvGrpSpPr>
              <a:grpSpLocks/>
            </p:cNvGrpSpPr>
            <p:nvPr/>
          </p:nvGrpSpPr>
          <p:grpSpPr bwMode="auto">
            <a:xfrm>
              <a:off x="240" y="893"/>
              <a:ext cx="5232" cy="115"/>
              <a:chOff x="240" y="893"/>
              <a:chExt cx="5232" cy="115"/>
            </a:xfrm>
          </p:grpSpPr>
          <p:sp>
            <p:nvSpPr>
              <p:cNvPr id="2059" name="Rectangle 5"/>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latin typeface="Times New Roman" pitchFamily="18" charset="0"/>
                </a:endParaRPr>
              </a:p>
            </p:txBody>
          </p:sp>
          <p:sp>
            <p:nvSpPr>
              <p:cNvPr id="2060" name="Line 6"/>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sp>
        <p:nvSpPr>
          <p:cNvPr id="2051" name="Rectangle 7"/>
          <p:cNvSpPr>
            <a:spLocks noGrp="1" noChangeArrowheads="1"/>
          </p:cNvSpPr>
          <p:nvPr>
            <p:ph type="title"/>
          </p:nvPr>
        </p:nvSpPr>
        <p:spPr bwMode="auto">
          <a:xfrm>
            <a:off x="914400" y="27781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8"/>
          <p:cNvSpPr>
            <a:spLocks noGrp="1" noChangeArrowheads="1"/>
          </p:cNvSpPr>
          <p:nvPr>
            <p:ph type="body" idx="1"/>
          </p:nvPr>
        </p:nvSpPr>
        <p:spPr bwMode="auto">
          <a:xfrm>
            <a:off x="914400" y="1600200"/>
            <a:ext cx="77724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83017" name="Rectangle 9"/>
          <p:cNvSpPr>
            <a:spLocks noGrp="1" noChangeArrowheads="1"/>
          </p:cNvSpPr>
          <p:nvPr>
            <p:ph type="dt" sz="half" idx="2"/>
          </p:nvPr>
        </p:nvSpPr>
        <p:spPr bwMode="auto">
          <a:xfrm>
            <a:off x="914400" y="6251575"/>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pPr>
              <a:defRPr/>
            </a:pPr>
            <a:endParaRPr lang="en-US">
              <a:solidFill>
                <a:srgbClr val="000000"/>
              </a:solidFill>
            </a:endParaRPr>
          </a:p>
        </p:txBody>
      </p:sp>
      <p:sp>
        <p:nvSpPr>
          <p:cNvPr id="683018" name="Rectangle 10"/>
          <p:cNvSpPr>
            <a:spLocks noGrp="1" noChangeArrowheads="1"/>
          </p:cNvSpPr>
          <p:nvPr>
            <p:ph type="ftr" sz="quarter" idx="3"/>
          </p:nvPr>
        </p:nvSpPr>
        <p:spPr bwMode="auto">
          <a:xfrm>
            <a:off x="3352800" y="62484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pPr>
              <a:defRPr/>
            </a:pPr>
            <a:endParaRPr lang="en-US">
              <a:solidFill>
                <a:srgbClr val="000000"/>
              </a:solidFill>
            </a:endParaRPr>
          </a:p>
        </p:txBody>
      </p:sp>
      <p:sp>
        <p:nvSpPr>
          <p:cNvPr id="683019" name="Rectangle 11"/>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pPr>
              <a:defRPr/>
            </a:pPr>
            <a:fld id="{551EA1AD-5CDA-4818-A72B-A4D7397ECF80}" type="slidenum">
              <a:rPr lang="en-US">
                <a:solidFill>
                  <a:srgbClr val="000000"/>
                </a:solidFill>
              </a:rPr>
              <a:pPr>
                <a:defRPr/>
              </a:pPr>
              <a:t>‹#›</a:t>
            </a:fld>
            <a:endParaRPr lang="en-US">
              <a:solidFill>
                <a:srgbClr val="000000"/>
              </a:solidFill>
            </a:endParaRPr>
          </a:p>
        </p:txBody>
      </p:sp>
      <p:sp>
        <p:nvSpPr>
          <p:cNvPr id="2056" name="Line 12"/>
          <p:cNvSpPr>
            <a:spLocks noChangeShapeType="1"/>
          </p:cNvSpPr>
          <p:nvPr/>
        </p:nvSpPr>
        <p:spPr bwMode="auto">
          <a:xfrm>
            <a:off x="0" y="4876800"/>
            <a:ext cx="609600"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189677438"/>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4AEFF25E-C8A0-49B8-B49E-1761A1B731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635530"/>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8"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1"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4"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7"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0"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3"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grpSp>
        <p:sp>
          <p:nvSpPr>
            <p:cNvPr id="1033" name="Freeform 23"/>
            <p:cNvSpPr>
              <a:spLocks/>
            </p:cNvSpPr>
            <p:nvPr/>
          </p:nvSpPr>
          <p:spPr bwMode="ltGray">
            <a:xfrm rot="16200000" flipH="1">
              <a:off x="-1954" y="1951"/>
              <a:ext cx="4320" cy="412"/>
            </a:xfrm>
            <a:custGeom>
              <a:avLst/>
              <a:gdLst>
                <a:gd name="T0" fmla="*/ 0 w 5762"/>
                <a:gd name="T1" fmla="*/ 295 h 385"/>
                <a:gd name="T2" fmla="*/ 1023 w 5762"/>
                <a:gd name="T3" fmla="*/ 281 h 385"/>
                <a:gd name="T4" fmla="*/ 1023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3 w 5761"/>
                <a:gd name="T3" fmla="*/ 0 h 189"/>
                <a:gd name="T4" fmla="*/ 1023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eaLnBrk="0" hangingPunct="0">
              <a:defRPr/>
            </a:pPr>
            <a:endParaRPr lang="en-US">
              <a:solidFill>
                <a:srgbClr val="000000"/>
              </a:solidFil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eaLnBrk="0" hangingPunct="0">
              <a:defRPr/>
            </a:pPr>
            <a:endParaRPr lang="en-US">
              <a:solidFill>
                <a:srgbClr val="000000"/>
              </a:solidFil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eaLnBrk="0" hangingPunct="0">
              <a:defRPr/>
            </a:pPr>
            <a:fld id="{B19FB11B-A684-4372-83EF-3BF6DDBB143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2025757966"/>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8"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1"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4"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7"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0"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3"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grpSp>
        <p:sp>
          <p:nvSpPr>
            <p:cNvPr id="1033" name="Freeform 23"/>
            <p:cNvSpPr>
              <a:spLocks/>
            </p:cNvSpPr>
            <p:nvPr/>
          </p:nvSpPr>
          <p:spPr bwMode="ltGray">
            <a:xfrm rot="16200000" flipH="1">
              <a:off x="-1954" y="1951"/>
              <a:ext cx="4320" cy="412"/>
            </a:xfrm>
            <a:custGeom>
              <a:avLst/>
              <a:gdLst>
                <a:gd name="T0" fmla="*/ 0 w 5762"/>
                <a:gd name="T1" fmla="*/ 295 h 385"/>
                <a:gd name="T2" fmla="*/ 1023 w 5762"/>
                <a:gd name="T3" fmla="*/ 281 h 385"/>
                <a:gd name="T4" fmla="*/ 1023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3 w 5761"/>
                <a:gd name="T3" fmla="*/ 0 h 189"/>
                <a:gd name="T4" fmla="*/ 1023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eaLnBrk="0" hangingPunct="0">
              <a:defRPr/>
            </a:pPr>
            <a:endParaRPr lang="en-US">
              <a:solidFill>
                <a:srgbClr val="000000"/>
              </a:solidFil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eaLnBrk="0" hangingPunct="0">
              <a:defRPr/>
            </a:pPr>
            <a:endParaRPr lang="en-US">
              <a:solidFill>
                <a:srgbClr val="000000"/>
              </a:solidFil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eaLnBrk="0" hangingPunct="0">
              <a:defRPr/>
            </a:pPr>
            <a:fld id="{B19FB11B-A684-4372-83EF-3BF6DDBB143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826953643"/>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5105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14198555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457200" indent="-457200"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ea typeface="+mn-ea"/>
          <a:cs typeface="+mn-cs"/>
        </a:defRPr>
      </a:lvl1pPr>
      <a:lvl2pPr marL="974725" indent="-403225"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defRPr>
      </a:lvl2pPr>
      <a:lvl3pPr marL="1431925" indent="-288925"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defRPr>
      </a:lvl3pPr>
      <a:lvl4pPr marL="1774825" indent="-228600"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defRPr>
      </a:lvl4pPr>
      <a:lvl5pPr marL="2117725" indent="-228600"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defRPr>
      </a:lvl5pPr>
      <a:lvl6pPr marL="2574925" indent="-228600" algn="l" rtl="0" fontAlgn="base">
        <a:spcBef>
          <a:spcPct val="20000"/>
        </a:spcBef>
        <a:spcAft>
          <a:spcPct val="0"/>
        </a:spcAft>
        <a:buClr>
          <a:schemeClr val="tx2"/>
        </a:buClr>
        <a:buFont typeface="Wingdings" pitchFamily="2" charset="2"/>
        <a:buChar char="v"/>
        <a:defRPr sz="3200">
          <a:solidFill>
            <a:schemeClr val="tx1"/>
          </a:solidFill>
          <a:latin typeface="+mn-lt"/>
        </a:defRPr>
      </a:lvl6pPr>
      <a:lvl7pPr marL="3032125" indent="-228600" algn="l" rtl="0" fontAlgn="base">
        <a:spcBef>
          <a:spcPct val="20000"/>
        </a:spcBef>
        <a:spcAft>
          <a:spcPct val="0"/>
        </a:spcAft>
        <a:buClr>
          <a:schemeClr val="tx2"/>
        </a:buClr>
        <a:buFont typeface="Wingdings" pitchFamily="2" charset="2"/>
        <a:buChar char="v"/>
        <a:defRPr sz="3200">
          <a:solidFill>
            <a:schemeClr val="tx1"/>
          </a:solidFill>
          <a:latin typeface="+mn-lt"/>
        </a:defRPr>
      </a:lvl7pPr>
      <a:lvl8pPr marL="3489325" indent="-228600" algn="l" rtl="0" fontAlgn="base">
        <a:spcBef>
          <a:spcPct val="20000"/>
        </a:spcBef>
        <a:spcAft>
          <a:spcPct val="0"/>
        </a:spcAft>
        <a:buClr>
          <a:schemeClr val="tx2"/>
        </a:buClr>
        <a:buFont typeface="Wingdings" pitchFamily="2" charset="2"/>
        <a:buChar char="v"/>
        <a:defRPr sz="3200">
          <a:solidFill>
            <a:schemeClr val="tx1"/>
          </a:solidFill>
          <a:latin typeface="+mn-lt"/>
        </a:defRPr>
      </a:lvl8pPr>
      <a:lvl9pPr marL="3946525" indent="-228600" algn="l" rtl="0" fontAlgn="base">
        <a:spcBef>
          <a:spcPct val="20000"/>
        </a:spcBef>
        <a:spcAft>
          <a:spcPct val="0"/>
        </a:spcAft>
        <a:buClr>
          <a:schemeClr val="tx2"/>
        </a:buClr>
        <a:buFont typeface="Wingdings" pitchFamily="2" charset="2"/>
        <a:buChar char="v"/>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918500 h 720"/>
                  <a:gd name="T4" fmla="*/ 152 w 1000"/>
                  <a:gd name="T5" fmla="*/ 2918500 h 720"/>
                  <a:gd name="T6" fmla="*/ 152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845 h 317"/>
                  <a:gd name="T4" fmla="*/ 624 w 624"/>
                  <a:gd name="T5" fmla="*/ 84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855 h 317"/>
                  <a:gd name="T4" fmla="*/ 624 w 624"/>
                  <a:gd name="T5" fmla="*/ 85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38" name="Freeform 7"/>
              <p:cNvSpPr>
                <a:spLocks/>
              </p:cNvSpPr>
              <p:nvPr/>
            </p:nvSpPr>
            <p:spPr bwMode="ltGray">
              <a:xfrm rot="-5400000">
                <a:off x="-57" y="1752"/>
                <a:ext cx="624" cy="255"/>
              </a:xfrm>
              <a:custGeom>
                <a:avLst/>
                <a:gdLst>
                  <a:gd name="T0" fmla="*/ 0 w 624"/>
                  <a:gd name="T1" fmla="*/ 12 h 370"/>
                  <a:gd name="T2" fmla="*/ 0 w 624"/>
                  <a:gd name="T3" fmla="*/ 73 h 370"/>
                  <a:gd name="T4" fmla="*/ 624 w 624"/>
                  <a:gd name="T5" fmla="*/ 73 h 370"/>
                  <a:gd name="T6" fmla="*/ 624 w 624"/>
                  <a:gd name="T7" fmla="*/ 12 h 370"/>
                  <a:gd name="T8" fmla="*/ 384 w 624"/>
                  <a:gd name="T9" fmla="*/ 2 h 370"/>
                  <a:gd name="T10" fmla="*/ 0 w 624"/>
                  <a:gd name="T11" fmla="*/ 1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Arial"/>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201 h 317"/>
                  <a:gd name="T4" fmla="*/ 624 w 624"/>
                  <a:gd name="T5" fmla="*/ 20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853 h 272"/>
                  <a:gd name="T4" fmla="*/ 240 w 624"/>
                  <a:gd name="T5" fmla="*/ 753 h 272"/>
                  <a:gd name="T6" fmla="*/ 624 w 624"/>
                  <a:gd name="T7" fmla="*/ 85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41" name="Freeform 10"/>
              <p:cNvSpPr>
                <a:spLocks/>
              </p:cNvSpPr>
              <p:nvPr/>
            </p:nvSpPr>
            <p:spPr bwMode="ltGray">
              <a:xfrm rot="-5400000">
                <a:off x="156" y="1726"/>
                <a:ext cx="632" cy="315"/>
              </a:xfrm>
              <a:custGeom>
                <a:avLst/>
                <a:gdLst>
                  <a:gd name="T0" fmla="*/ 8 w 632"/>
                  <a:gd name="T1" fmla="*/ 26 h 362"/>
                  <a:gd name="T2" fmla="*/ 8 w 632"/>
                  <a:gd name="T3" fmla="*/ 182 h 362"/>
                  <a:gd name="T4" fmla="*/ 248 w 632"/>
                  <a:gd name="T5" fmla="*/ 182 h 362"/>
                  <a:gd name="T6" fmla="*/ 632 w 632"/>
                  <a:gd name="T7" fmla="*/ 182 h 362"/>
                  <a:gd name="T8" fmla="*/ 632 w 632"/>
                  <a:gd name="T9" fmla="*/ 26 h 362"/>
                  <a:gd name="T10" fmla="*/ 104 w 632"/>
                  <a:gd name="T11" fmla="*/ 26 h 362"/>
                  <a:gd name="T12" fmla="*/ 8 w 632"/>
                  <a:gd name="T13" fmla="*/ 26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845 h 317"/>
                  <a:gd name="T4" fmla="*/ 624 w 624"/>
                  <a:gd name="T5" fmla="*/ 84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855 h 317"/>
                  <a:gd name="T4" fmla="*/ 624 w 624"/>
                  <a:gd name="T5" fmla="*/ 85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44" name="Freeform 13"/>
              <p:cNvSpPr>
                <a:spLocks/>
              </p:cNvSpPr>
              <p:nvPr/>
            </p:nvSpPr>
            <p:spPr bwMode="ltGray">
              <a:xfrm rot="-5400000">
                <a:off x="1830" y="1747"/>
                <a:ext cx="624" cy="255"/>
              </a:xfrm>
              <a:custGeom>
                <a:avLst/>
                <a:gdLst>
                  <a:gd name="T0" fmla="*/ 0 w 624"/>
                  <a:gd name="T1" fmla="*/ 12 h 370"/>
                  <a:gd name="T2" fmla="*/ 0 w 624"/>
                  <a:gd name="T3" fmla="*/ 73 h 370"/>
                  <a:gd name="T4" fmla="*/ 624 w 624"/>
                  <a:gd name="T5" fmla="*/ 73 h 370"/>
                  <a:gd name="T6" fmla="*/ 624 w 624"/>
                  <a:gd name="T7" fmla="*/ 12 h 370"/>
                  <a:gd name="T8" fmla="*/ 384 w 624"/>
                  <a:gd name="T9" fmla="*/ 2 h 370"/>
                  <a:gd name="T10" fmla="*/ 0 w 624"/>
                  <a:gd name="T11" fmla="*/ 1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Arial"/>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201 h 317"/>
                  <a:gd name="T4" fmla="*/ 624 w 624"/>
                  <a:gd name="T5" fmla="*/ 20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844 h 272"/>
                  <a:gd name="T4" fmla="*/ 240 w 624"/>
                  <a:gd name="T5" fmla="*/ 745 h 272"/>
                  <a:gd name="T6" fmla="*/ 624 w 624"/>
                  <a:gd name="T7" fmla="*/ 844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47" name="Freeform 16"/>
              <p:cNvSpPr>
                <a:spLocks/>
              </p:cNvSpPr>
              <p:nvPr/>
            </p:nvSpPr>
            <p:spPr bwMode="ltGray">
              <a:xfrm rot="-5400000">
                <a:off x="2043" y="1721"/>
                <a:ext cx="632" cy="316"/>
              </a:xfrm>
              <a:custGeom>
                <a:avLst/>
                <a:gdLst>
                  <a:gd name="T0" fmla="*/ 8 w 632"/>
                  <a:gd name="T1" fmla="*/ 26 h 362"/>
                  <a:gd name="T2" fmla="*/ 8 w 632"/>
                  <a:gd name="T3" fmla="*/ 184 h 362"/>
                  <a:gd name="T4" fmla="*/ 248 w 632"/>
                  <a:gd name="T5" fmla="*/ 184 h 362"/>
                  <a:gd name="T6" fmla="*/ 632 w 632"/>
                  <a:gd name="T7" fmla="*/ 184 h 362"/>
                  <a:gd name="T8" fmla="*/ 632 w 632"/>
                  <a:gd name="T9" fmla="*/ 26 h 362"/>
                  <a:gd name="T10" fmla="*/ 104 w 632"/>
                  <a:gd name="T11" fmla="*/ 26 h 362"/>
                  <a:gd name="T12" fmla="*/ 8 w 632"/>
                  <a:gd name="T13" fmla="*/ 26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845 h 317"/>
                  <a:gd name="T4" fmla="*/ 624 w 624"/>
                  <a:gd name="T5" fmla="*/ 84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855 h 317"/>
                  <a:gd name="T4" fmla="*/ 624 w 624"/>
                  <a:gd name="T5" fmla="*/ 85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50" name="Freeform 19"/>
              <p:cNvSpPr>
                <a:spLocks/>
              </p:cNvSpPr>
              <p:nvPr/>
            </p:nvSpPr>
            <p:spPr bwMode="ltGray">
              <a:xfrm rot="-5400000">
                <a:off x="4584" y="1747"/>
                <a:ext cx="624" cy="255"/>
              </a:xfrm>
              <a:custGeom>
                <a:avLst/>
                <a:gdLst>
                  <a:gd name="T0" fmla="*/ 0 w 624"/>
                  <a:gd name="T1" fmla="*/ 12 h 370"/>
                  <a:gd name="T2" fmla="*/ 0 w 624"/>
                  <a:gd name="T3" fmla="*/ 73 h 370"/>
                  <a:gd name="T4" fmla="*/ 624 w 624"/>
                  <a:gd name="T5" fmla="*/ 73 h 370"/>
                  <a:gd name="T6" fmla="*/ 624 w 624"/>
                  <a:gd name="T7" fmla="*/ 12 h 370"/>
                  <a:gd name="T8" fmla="*/ 384 w 624"/>
                  <a:gd name="T9" fmla="*/ 2 h 370"/>
                  <a:gd name="T10" fmla="*/ 0 w 624"/>
                  <a:gd name="T11" fmla="*/ 1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Arial"/>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844 h 272"/>
                  <a:gd name="T4" fmla="*/ 240 w 624"/>
                  <a:gd name="T5" fmla="*/ 745 h 272"/>
                  <a:gd name="T6" fmla="*/ 624 w 624"/>
                  <a:gd name="T7" fmla="*/ 844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sp>
            <p:nvSpPr>
              <p:cNvPr id="1053" name="Freeform 22"/>
              <p:cNvSpPr>
                <a:spLocks/>
              </p:cNvSpPr>
              <p:nvPr/>
            </p:nvSpPr>
            <p:spPr bwMode="ltGray">
              <a:xfrm rot="-5400000">
                <a:off x="4797" y="1721"/>
                <a:ext cx="632" cy="316"/>
              </a:xfrm>
              <a:custGeom>
                <a:avLst/>
                <a:gdLst>
                  <a:gd name="T0" fmla="*/ 8 w 632"/>
                  <a:gd name="T1" fmla="*/ 26 h 362"/>
                  <a:gd name="T2" fmla="*/ 8 w 632"/>
                  <a:gd name="T3" fmla="*/ 184 h 362"/>
                  <a:gd name="T4" fmla="*/ 248 w 632"/>
                  <a:gd name="T5" fmla="*/ 184 h 362"/>
                  <a:gd name="T6" fmla="*/ 632 w 632"/>
                  <a:gd name="T7" fmla="*/ 184 h 362"/>
                  <a:gd name="T8" fmla="*/ 632 w 632"/>
                  <a:gd name="T9" fmla="*/ 26 h 362"/>
                  <a:gd name="T10" fmla="*/ 104 w 632"/>
                  <a:gd name="T11" fmla="*/ 26 h 362"/>
                  <a:gd name="T12" fmla="*/ 8 w 632"/>
                  <a:gd name="T13" fmla="*/ 26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Arial"/>
                </a:endParaRPr>
              </a:p>
            </p:txBody>
          </p:sp>
        </p:grpSp>
        <p:sp>
          <p:nvSpPr>
            <p:cNvPr id="1033" name="Freeform 23"/>
            <p:cNvSpPr>
              <a:spLocks/>
            </p:cNvSpPr>
            <p:nvPr/>
          </p:nvSpPr>
          <p:spPr bwMode="ltGray">
            <a:xfrm rot="16200000" flipH="1">
              <a:off x="-1954" y="1951"/>
              <a:ext cx="4320" cy="412"/>
            </a:xfrm>
            <a:custGeom>
              <a:avLst/>
              <a:gdLst>
                <a:gd name="T0" fmla="*/ 0 w 5762"/>
                <a:gd name="T1" fmla="*/ 258 h 385"/>
                <a:gd name="T2" fmla="*/ 1820 w 5762"/>
                <a:gd name="T3" fmla="*/ 246 h 385"/>
                <a:gd name="T4" fmla="*/ 1820 w 5762"/>
                <a:gd name="T5" fmla="*/ 4 h 385"/>
                <a:gd name="T6" fmla="*/ 0 w 5762"/>
                <a:gd name="T7" fmla="*/ 0 h 385"/>
                <a:gd name="T8" fmla="*/ 0 w 5762"/>
                <a:gd name="T9" fmla="*/ 258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srgbClr val="000000"/>
                </a:solidFill>
                <a:latin typeface="Arial"/>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820 w 5761"/>
                <a:gd name="T3" fmla="*/ 0 h 189"/>
                <a:gd name="T4" fmla="*/ 1820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srgbClr val="000000"/>
                </a:solidFill>
                <a:latin typeface="Aria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87"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50000"/>
              </a:spcBef>
              <a:defRPr sz="1400"/>
            </a:lvl1pPr>
          </a:lstStyle>
          <a:p>
            <a:pPr>
              <a:defRPr/>
            </a:pPr>
            <a:endParaRPr lang="en-US">
              <a:solidFill>
                <a:srgbClr val="000000"/>
              </a:solidFill>
              <a:latin typeface="Arial"/>
            </a:endParaRPr>
          </a:p>
        </p:txBody>
      </p:sp>
      <p:sp>
        <p:nvSpPr>
          <p:cNvPr id="15388"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vl1pPr>
          </a:lstStyle>
          <a:p>
            <a:pPr>
              <a:defRPr/>
            </a:pPr>
            <a:endParaRPr lang="en-US">
              <a:solidFill>
                <a:srgbClr val="000000"/>
              </a:solidFill>
              <a:latin typeface="Arial"/>
            </a:endParaRPr>
          </a:p>
        </p:txBody>
      </p:sp>
      <p:sp>
        <p:nvSpPr>
          <p:cNvPr id="15389"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vl1pPr>
          </a:lstStyle>
          <a:p>
            <a:pPr>
              <a:defRPr/>
            </a:pPr>
            <a:fld id="{C81D847E-6D87-4049-A538-0E52EEDE979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1241841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fontAlgn="base">
        <a:spcBef>
          <a:spcPct val="0"/>
        </a:spcBef>
        <a:spcAft>
          <a:spcPct val="0"/>
        </a:spcAft>
        <a:defRPr kumimoji="1" sz="4400">
          <a:solidFill>
            <a:schemeClr val="tx2"/>
          </a:solidFill>
          <a:latin typeface="Times New Roman" pitchFamily="18" charset="0"/>
        </a:defRPr>
      </a:lvl6pPr>
      <a:lvl7pPr marL="914400" algn="l" rtl="0" fontAlgn="base">
        <a:spcBef>
          <a:spcPct val="0"/>
        </a:spcBef>
        <a:spcAft>
          <a:spcPct val="0"/>
        </a:spcAft>
        <a:defRPr kumimoji="1" sz="4400">
          <a:solidFill>
            <a:schemeClr val="tx2"/>
          </a:solidFill>
          <a:latin typeface="Times New Roman" pitchFamily="18" charset="0"/>
        </a:defRPr>
      </a:lvl7pPr>
      <a:lvl8pPr marL="1371600" algn="l" rtl="0" fontAlgn="base">
        <a:spcBef>
          <a:spcPct val="0"/>
        </a:spcBef>
        <a:spcAft>
          <a:spcPct val="0"/>
        </a:spcAft>
        <a:defRPr kumimoji="1" sz="4400">
          <a:solidFill>
            <a:schemeClr val="tx2"/>
          </a:solidFill>
          <a:latin typeface="Times New Roman" pitchFamily="18" charset="0"/>
        </a:defRPr>
      </a:lvl8pPr>
      <a:lvl9pPr marL="1828800" algn="l" rtl="0" fontAlgn="base">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8"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1"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4"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7"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0"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3"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grpSp>
        <p:sp>
          <p:nvSpPr>
            <p:cNvPr id="1033" name="Freeform 23"/>
            <p:cNvSpPr>
              <a:spLocks/>
            </p:cNvSpPr>
            <p:nvPr/>
          </p:nvSpPr>
          <p:spPr bwMode="ltGray">
            <a:xfrm rot="16200000" flipH="1">
              <a:off x="-1954" y="1951"/>
              <a:ext cx="4320" cy="412"/>
            </a:xfrm>
            <a:custGeom>
              <a:avLst/>
              <a:gdLst>
                <a:gd name="T0" fmla="*/ 0 w 5762"/>
                <a:gd name="T1" fmla="*/ 295 h 385"/>
                <a:gd name="T2" fmla="*/ 1023 w 5762"/>
                <a:gd name="T3" fmla="*/ 281 h 385"/>
                <a:gd name="T4" fmla="*/ 1023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3 w 5761"/>
                <a:gd name="T3" fmla="*/ 0 h 189"/>
                <a:gd name="T4" fmla="*/ 1023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eaLnBrk="0" hangingPunct="0">
              <a:defRPr/>
            </a:pPr>
            <a:endParaRPr lang="en-US">
              <a:solidFill>
                <a:srgbClr val="000000"/>
              </a:solidFil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eaLnBrk="0" hangingPunct="0">
              <a:defRPr/>
            </a:pPr>
            <a:endParaRPr lang="en-US">
              <a:solidFill>
                <a:srgbClr val="000000"/>
              </a:solidFil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eaLnBrk="0" hangingPunct="0">
              <a:defRPr/>
            </a:pPr>
            <a:fld id="{8DFC5146-D8C2-4171-AD45-91B4F73A0506}"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58566358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457200" y="1600200"/>
            <a:ext cx="8229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07629682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457200" indent="-457200"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ea typeface="+mn-ea"/>
          <a:cs typeface="+mn-cs"/>
        </a:defRPr>
      </a:lvl1pPr>
      <a:lvl2pPr marL="974725" indent="-403225"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defRPr>
      </a:lvl2pPr>
      <a:lvl3pPr marL="1431925" indent="-342900"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defRPr>
      </a:lvl3pPr>
      <a:lvl4pPr marL="1774825" indent="-228600"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defRPr>
      </a:lvl4pPr>
      <a:lvl5pPr marL="2117725" indent="-228600"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defRPr>
      </a:lvl5pPr>
      <a:lvl6pPr marL="2574925" indent="-228600" algn="l" rtl="0" fontAlgn="base">
        <a:spcBef>
          <a:spcPct val="20000"/>
        </a:spcBef>
        <a:spcAft>
          <a:spcPct val="0"/>
        </a:spcAft>
        <a:buClr>
          <a:schemeClr val="tx2"/>
        </a:buClr>
        <a:buFont typeface="Wingdings" pitchFamily="2" charset="2"/>
        <a:buChar char="v"/>
        <a:defRPr sz="3200">
          <a:solidFill>
            <a:schemeClr val="tx1"/>
          </a:solidFill>
          <a:latin typeface="+mn-lt"/>
        </a:defRPr>
      </a:lvl6pPr>
      <a:lvl7pPr marL="3032125" indent="-228600" algn="l" rtl="0" fontAlgn="base">
        <a:spcBef>
          <a:spcPct val="20000"/>
        </a:spcBef>
        <a:spcAft>
          <a:spcPct val="0"/>
        </a:spcAft>
        <a:buClr>
          <a:schemeClr val="tx2"/>
        </a:buClr>
        <a:buFont typeface="Wingdings" pitchFamily="2" charset="2"/>
        <a:buChar char="v"/>
        <a:defRPr sz="3200">
          <a:solidFill>
            <a:schemeClr val="tx1"/>
          </a:solidFill>
          <a:latin typeface="+mn-lt"/>
        </a:defRPr>
      </a:lvl7pPr>
      <a:lvl8pPr marL="3489325" indent="-228600" algn="l" rtl="0" fontAlgn="base">
        <a:spcBef>
          <a:spcPct val="20000"/>
        </a:spcBef>
        <a:spcAft>
          <a:spcPct val="0"/>
        </a:spcAft>
        <a:buClr>
          <a:schemeClr val="tx2"/>
        </a:buClr>
        <a:buFont typeface="Wingdings" pitchFamily="2" charset="2"/>
        <a:buChar char="v"/>
        <a:defRPr sz="3200">
          <a:solidFill>
            <a:schemeClr val="tx1"/>
          </a:solidFill>
          <a:latin typeface="+mn-lt"/>
        </a:defRPr>
      </a:lvl8pPr>
      <a:lvl9pPr marL="3946525" indent="-228600" algn="l" rtl="0" fontAlgn="base">
        <a:spcBef>
          <a:spcPct val="20000"/>
        </a:spcBef>
        <a:spcAft>
          <a:spcPct val="0"/>
        </a:spcAft>
        <a:buClr>
          <a:schemeClr val="tx2"/>
        </a:buClr>
        <a:buFont typeface="Wingdings" pitchFamily="2" charset="2"/>
        <a:buChar char="v"/>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14666645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457200" indent="-457200"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ea typeface="+mn-ea"/>
          <a:cs typeface="+mn-cs"/>
        </a:defRPr>
      </a:lvl1pPr>
      <a:lvl2pPr marL="974725" indent="-403225"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defRPr>
      </a:lvl2pPr>
      <a:lvl3pPr marL="1431925" indent="-342900"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defRPr>
      </a:lvl3pPr>
      <a:lvl4pPr marL="1774825" indent="-228600"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defRPr>
      </a:lvl4pPr>
      <a:lvl5pPr marL="2117725" indent="-228600"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defRPr>
      </a:lvl5pPr>
      <a:lvl6pPr marL="2574925" indent="-228600" algn="l" rtl="0" fontAlgn="base">
        <a:spcBef>
          <a:spcPct val="20000"/>
        </a:spcBef>
        <a:spcAft>
          <a:spcPct val="0"/>
        </a:spcAft>
        <a:buClr>
          <a:schemeClr val="tx2"/>
        </a:buClr>
        <a:buFont typeface="Wingdings" pitchFamily="2" charset="2"/>
        <a:buChar char="v"/>
        <a:defRPr sz="3200">
          <a:solidFill>
            <a:schemeClr val="tx1"/>
          </a:solidFill>
          <a:latin typeface="+mn-lt"/>
        </a:defRPr>
      </a:lvl6pPr>
      <a:lvl7pPr marL="3032125" indent="-228600" algn="l" rtl="0" fontAlgn="base">
        <a:spcBef>
          <a:spcPct val="20000"/>
        </a:spcBef>
        <a:spcAft>
          <a:spcPct val="0"/>
        </a:spcAft>
        <a:buClr>
          <a:schemeClr val="tx2"/>
        </a:buClr>
        <a:buFont typeface="Wingdings" pitchFamily="2" charset="2"/>
        <a:buChar char="v"/>
        <a:defRPr sz="3200">
          <a:solidFill>
            <a:schemeClr val="tx1"/>
          </a:solidFill>
          <a:latin typeface="+mn-lt"/>
        </a:defRPr>
      </a:lvl7pPr>
      <a:lvl8pPr marL="3489325" indent="-228600" algn="l" rtl="0" fontAlgn="base">
        <a:spcBef>
          <a:spcPct val="20000"/>
        </a:spcBef>
        <a:spcAft>
          <a:spcPct val="0"/>
        </a:spcAft>
        <a:buClr>
          <a:schemeClr val="tx2"/>
        </a:buClr>
        <a:buFont typeface="Wingdings" pitchFamily="2" charset="2"/>
        <a:buChar char="v"/>
        <a:defRPr sz="3200">
          <a:solidFill>
            <a:schemeClr val="tx1"/>
          </a:solidFill>
          <a:latin typeface="+mn-lt"/>
        </a:defRPr>
      </a:lvl8pPr>
      <a:lvl9pPr marL="3946525" indent="-228600" algn="l" rtl="0" fontAlgn="base">
        <a:spcBef>
          <a:spcPct val="20000"/>
        </a:spcBef>
        <a:spcAft>
          <a:spcPct val="0"/>
        </a:spcAft>
        <a:buClr>
          <a:schemeClr val="tx2"/>
        </a:buClr>
        <a:buFont typeface="Wingdings" pitchFamily="2" charset="2"/>
        <a:buChar char="v"/>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8"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1"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4"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7"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0"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3"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grpSp>
        <p:sp>
          <p:nvSpPr>
            <p:cNvPr id="1033" name="Freeform 23"/>
            <p:cNvSpPr>
              <a:spLocks/>
            </p:cNvSpPr>
            <p:nvPr/>
          </p:nvSpPr>
          <p:spPr bwMode="ltGray">
            <a:xfrm rot="16200000" flipH="1">
              <a:off x="-1954" y="1951"/>
              <a:ext cx="4320" cy="412"/>
            </a:xfrm>
            <a:custGeom>
              <a:avLst/>
              <a:gdLst>
                <a:gd name="T0" fmla="*/ 0 w 5762"/>
                <a:gd name="T1" fmla="*/ 295 h 385"/>
                <a:gd name="T2" fmla="*/ 1023 w 5762"/>
                <a:gd name="T3" fmla="*/ 281 h 385"/>
                <a:gd name="T4" fmla="*/ 1023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3 w 5761"/>
                <a:gd name="T3" fmla="*/ 0 h 189"/>
                <a:gd name="T4" fmla="*/ 1023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eaLnBrk="0" hangingPunct="0">
              <a:defRPr/>
            </a:pPr>
            <a:endParaRPr lang="en-US">
              <a:solidFill>
                <a:srgbClr val="000000"/>
              </a:solidFil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eaLnBrk="0" hangingPunct="0">
              <a:defRPr/>
            </a:pPr>
            <a:endParaRPr lang="en-US">
              <a:solidFill>
                <a:srgbClr val="000000"/>
              </a:solidFil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eaLnBrk="0" hangingPunct="0">
              <a:defRPr/>
            </a:pPr>
            <a:fld id="{B19FB11B-A684-4372-83EF-3BF6DDBB143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16895207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8"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1"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4"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7"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0"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sp>
            <p:nvSpPr>
              <p:cNvPr id="1053"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a:solidFill>
                    <a:srgbClr val="000000"/>
                  </a:solidFill>
                  <a:latin typeface="Times New Roman" pitchFamily="18" charset="0"/>
                </a:endParaRPr>
              </a:p>
            </p:txBody>
          </p:sp>
        </p:grpSp>
        <p:sp>
          <p:nvSpPr>
            <p:cNvPr id="1033" name="Freeform 23"/>
            <p:cNvSpPr>
              <a:spLocks/>
            </p:cNvSpPr>
            <p:nvPr/>
          </p:nvSpPr>
          <p:spPr bwMode="ltGray">
            <a:xfrm rot="16200000" flipH="1">
              <a:off x="-1954" y="1951"/>
              <a:ext cx="4320" cy="412"/>
            </a:xfrm>
            <a:custGeom>
              <a:avLst/>
              <a:gdLst>
                <a:gd name="T0" fmla="*/ 0 w 5762"/>
                <a:gd name="T1" fmla="*/ 295 h 385"/>
                <a:gd name="T2" fmla="*/ 1023 w 5762"/>
                <a:gd name="T3" fmla="*/ 281 h 385"/>
                <a:gd name="T4" fmla="*/ 1023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3 w 5761"/>
                <a:gd name="T3" fmla="*/ 0 h 189"/>
                <a:gd name="T4" fmla="*/ 1023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a:solidFill>
                  <a:srgbClr val="000000"/>
                </a:solidFill>
                <a:latin typeface="Times New Roman" pitchFamily="18"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eaLnBrk="0" hangingPunct="0">
              <a:defRPr/>
            </a:pPr>
            <a:endParaRPr lang="en-US">
              <a:solidFill>
                <a:srgbClr val="000000"/>
              </a:solidFil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eaLnBrk="0" hangingPunct="0">
              <a:defRPr/>
            </a:pPr>
            <a:endParaRPr lang="en-US">
              <a:solidFill>
                <a:srgbClr val="000000"/>
              </a:solidFil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eaLnBrk="0" hangingPunct="0">
              <a:defRPr/>
            </a:pPr>
            <a:fld id="{B19FB11B-A684-4372-83EF-3BF6DDBB143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8347462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fontAlgn="auto">
              <a:spcBef>
                <a:spcPts val="0"/>
              </a:spcBef>
              <a:spcAft>
                <a:spcPts val="0"/>
              </a:spcAft>
            </a:pPr>
            <a:fld id="{E42ABDAC-99BE-43D3-868C-E3E853BA7CA8}" type="datetimeFigureOut">
              <a:rPr lang="en-US" smtClean="0">
                <a:solidFill>
                  <a:srgbClr val="073E87"/>
                </a:solidFill>
                <a:latin typeface="Candara"/>
              </a:rPr>
              <a:pPr fontAlgn="auto">
                <a:spcBef>
                  <a:spcPts val="0"/>
                </a:spcBef>
                <a:spcAft>
                  <a:spcPts val="0"/>
                </a:spcAft>
              </a:pPr>
              <a:t>2/24/2015</a:t>
            </a:fld>
            <a:endParaRPr lang="en-US">
              <a:solidFill>
                <a:srgbClr val="073E87"/>
              </a:solidFill>
              <a:latin typeface="Candara"/>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fontAlgn="auto">
              <a:spcBef>
                <a:spcPts val="0"/>
              </a:spcBef>
              <a:spcAft>
                <a:spcPts val="0"/>
              </a:spcAft>
            </a:pPr>
            <a:endParaRPr lang="en-US">
              <a:solidFill>
                <a:srgbClr val="073E87"/>
              </a:solidFill>
              <a:latin typeface="Candara"/>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pPr fontAlgn="auto">
              <a:spcBef>
                <a:spcPts val="0"/>
              </a:spcBef>
              <a:spcAft>
                <a:spcPts val="0"/>
              </a:spcAft>
            </a:pPr>
            <a:fld id="{41211B58-49A7-4684-ADB6-E8A8CDB1E971}" type="slidenum">
              <a:rPr lang="en-US" smtClean="0">
                <a:solidFill>
                  <a:srgbClr val="073E87"/>
                </a:solidFill>
                <a:latin typeface="Candara"/>
              </a:rPr>
              <a:pPr fontAlgn="auto">
                <a:spcBef>
                  <a:spcPts val="0"/>
                </a:spcBef>
                <a:spcAft>
                  <a:spcPts val="0"/>
                </a:spcAft>
              </a:pPr>
              <a:t>‹#›</a:t>
            </a:fld>
            <a:endParaRPr lang="en-US">
              <a:solidFill>
                <a:srgbClr val="073E87"/>
              </a:solidFill>
              <a:latin typeface="Candara"/>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67344243"/>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31.xml"/><Relationship Id="rId1" Type="http://schemas.openxmlformats.org/officeDocument/2006/relationships/tags" Target="../tags/tag9.xml"/><Relationship Id="rId4" Type="http://schemas.openxmlformats.org/officeDocument/2006/relationships/image" Target="../media/image56.png"/></Relationships>
</file>

<file path=ppt/slides/_rels/slide100.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slideLayout" Target="../slideLayouts/slideLayout2.xml"/><Relationship Id="rId1" Type="http://schemas.openxmlformats.org/officeDocument/2006/relationships/tags" Target="../tags/tag117.xml"/><Relationship Id="rId4" Type="http://schemas.openxmlformats.org/officeDocument/2006/relationships/image" Target="../media/image203.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118.xml"/><Relationship Id="rId5" Type="http://schemas.openxmlformats.org/officeDocument/2006/relationships/image" Target="../media/image205.png"/><Relationship Id="rId4" Type="http://schemas.openxmlformats.org/officeDocument/2006/relationships/image" Target="../media/image204.jpe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119.xml"/><Relationship Id="rId4" Type="http://schemas.openxmlformats.org/officeDocument/2006/relationships/image" Target="../media/image206.jpe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120.xml"/><Relationship Id="rId4" Type="http://schemas.openxmlformats.org/officeDocument/2006/relationships/image" Target="../media/image207.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tags" Target="../tags/tag121.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122.xml"/><Relationship Id="rId5" Type="http://schemas.openxmlformats.org/officeDocument/2006/relationships/image" Target="../media/image211.gif"/><Relationship Id="rId4" Type="http://schemas.openxmlformats.org/officeDocument/2006/relationships/image" Target="../media/image210.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123.xml"/><Relationship Id="rId5" Type="http://schemas.openxmlformats.org/officeDocument/2006/relationships/image" Target="../media/image213.jpeg"/><Relationship Id="rId4" Type="http://schemas.openxmlformats.org/officeDocument/2006/relationships/image" Target="../media/image212.gif"/></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xml"/><Relationship Id="rId1" Type="http://schemas.openxmlformats.org/officeDocument/2006/relationships/tags" Target="../tags/tag124.xml"/><Relationship Id="rId5" Type="http://schemas.openxmlformats.org/officeDocument/2006/relationships/image" Target="../media/image215.png"/><Relationship Id="rId4" Type="http://schemas.openxmlformats.org/officeDocument/2006/relationships/image" Target="../media/image214.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45.xml"/><Relationship Id="rId1" Type="http://schemas.openxmlformats.org/officeDocument/2006/relationships/tags" Target="../tags/tag10.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xml"/><Relationship Id="rId1" Type="http://schemas.openxmlformats.org/officeDocument/2006/relationships/tags" Target="../tags/tag125.xml"/><Relationship Id="rId4" Type="http://schemas.openxmlformats.org/officeDocument/2006/relationships/image" Target="../media/image216.jpe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126.xml"/><Relationship Id="rId4" Type="http://schemas.openxmlformats.org/officeDocument/2006/relationships/image" Target="../media/image217.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6.xml"/><Relationship Id="rId1" Type="http://schemas.openxmlformats.org/officeDocument/2006/relationships/tags" Target="../tags/tag127.xml"/><Relationship Id="rId5" Type="http://schemas.openxmlformats.org/officeDocument/2006/relationships/image" Target="../media/image219.jpeg"/><Relationship Id="rId4" Type="http://schemas.openxmlformats.org/officeDocument/2006/relationships/image" Target="../media/image218.jpe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tags" Target="../tags/tag128.xml"/><Relationship Id="rId4" Type="http://schemas.openxmlformats.org/officeDocument/2006/relationships/image" Target="../media/image220.jpe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6.xml"/><Relationship Id="rId1" Type="http://schemas.openxmlformats.org/officeDocument/2006/relationships/tags" Target="../tags/tag129.xml"/><Relationship Id="rId4" Type="http://schemas.openxmlformats.org/officeDocument/2006/relationships/image" Target="../media/image221.jpe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6.xml"/><Relationship Id="rId1" Type="http://schemas.openxmlformats.org/officeDocument/2006/relationships/tags" Target="../tags/tag130.xml"/><Relationship Id="rId4" Type="http://schemas.openxmlformats.org/officeDocument/2006/relationships/image" Target="../media/image222.jpe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131.xml"/><Relationship Id="rId6" Type="http://schemas.openxmlformats.org/officeDocument/2006/relationships/image" Target="../media/image225.gif"/><Relationship Id="rId5" Type="http://schemas.openxmlformats.org/officeDocument/2006/relationships/image" Target="../media/image224.tif"/><Relationship Id="rId4" Type="http://schemas.openxmlformats.org/officeDocument/2006/relationships/image" Target="../media/image223.gif"/></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6.xml"/><Relationship Id="rId1" Type="http://schemas.openxmlformats.org/officeDocument/2006/relationships/tags" Target="../tags/tag132.xml"/><Relationship Id="rId5" Type="http://schemas.openxmlformats.org/officeDocument/2006/relationships/image" Target="../media/image227.jpeg"/><Relationship Id="rId4" Type="http://schemas.openxmlformats.org/officeDocument/2006/relationships/image" Target="../media/image226.jpe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68.xml"/><Relationship Id="rId1" Type="http://schemas.openxmlformats.org/officeDocument/2006/relationships/tags" Target="../tags/tag134.xml"/><Relationship Id="rId5" Type="http://schemas.openxmlformats.org/officeDocument/2006/relationships/image" Target="../media/image229.jpeg"/><Relationship Id="rId4" Type="http://schemas.openxmlformats.org/officeDocument/2006/relationships/image" Target="../media/image228.jpe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slideLayout" Target="../slideLayouts/slideLayout132.xml"/><Relationship Id="rId1" Type="http://schemas.openxmlformats.org/officeDocument/2006/relationships/tags" Target="../tags/tag1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68.xml"/><Relationship Id="rId1" Type="http://schemas.openxmlformats.org/officeDocument/2006/relationships/tags" Target="../tags/tag135.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68.xml"/><Relationship Id="rId1" Type="http://schemas.openxmlformats.org/officeDocument/2006/relationships/tags" Target="../tags/tag136.xml"/><Relationship Id="rId4" Type="http://schemas.openxmlformats.org/officeDocument/2006/relationships/image" Target="../media/image230.jpeg"/></Relationships>
</file>

<file path=ppt/slides/_rels/slide122.xml.rels><?xml version="1.0" encoding="UTF-8" standalone="yes"?>
<Relationships xmlns="http://schemas.openxmlformats.org/package/2006/relationships"><Relationship Id="rId3" Type="http://schemas.openxmlformats.org/officeDocument/2006/relationships/tags" Target="../tags/tag138.xml"/><Relationship Id="rId7" Type="http://schemas.openxmlformats.org/officeDocument/2006/relationships/image" Target="../media/image231.emf"/><Relationship Id="rId2" Type="http://schemas.openxmlformats.org/officeDocument/2006/relationships/tags" Target="../tags/tag137.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slideLayout" Target="../slideLayouts/slideLayout82.xml"/><Relationship Id="rId4" Type="http://schemas.openxmlformats.org/officeDocument/2006/relationships/tags" Target="../tags/tag139.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82.xml"/><Relationship Id="rId1" Type="http://schemas.openxmlformats.org/officeDocument/2006/relationships/tags" Target="../tags/tag140.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6.xml"/><Relationship Id="rId1" Type="http://schemas.openxmlformats.org/officeDocument/2006/relationships/tags" Target="../tags/tag141.xml"/><Relationship Id="rId4" Type="http://schemas.openxmlformats.org/officeDocument/2006/relationships/image" Target="../media/image232.jpe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6.xml"/><Relationship Id="rId1" Type="http://schemas.openxmlformats.org/officeDocument/2006/relationships/tags" Target="../tags/tag142.xml"/><Relationship Id="rId4" Type="http://schemas.openxmlformats.org/officeDocument/2006/relationships/image" Target="../media/image186.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68.xml"/><Relationship Id="rId1" Type="http://schemas.openxmlformats.org/officeDocument/2006/relationships/tags" Target="../tags/tag143.xml"/><Relationship Id="rId6" Type="http://schemas.openxmlformats.org/officeDocument/2006/relationships/image" Target="../media/image235.jpeg"/><Relationship Id="rId5" Type="http://schemas.openxmlformats.org/officeDocument/2006/relationships/image" Target="../media/image234.jpeg"/><Relationship Id="rId4" Type="http://schemas.openxmlformats.org/officeDocument/2006/relationships/image" Target="../media/image233.jpe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tags" Target="../tags/tag144.xml"/><Relationship Id="rId4" Type="http://schemas.openxmlformats.org/officeDocument/2006/relationships/image" Target="../media/image236.jpe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6.xml"/><Relationship Id="rId1" Type="http://schemas.openxmlformats.org/officeDocument/2006/relationships/tags" Target="../tags/tag145.xml"/><Relationship Id="rId4" Type="http://schemas.openxmlformats.org/officeDocument/2006/relationships/image" Target="../media/image237.jpe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tags" Target="../tags/tag146.xml"/><Relationship Id="rId4" Type="http://schemas.openxmlformats.org/officeDocument/2006/relationships/image" Target="../media/image238.jpeg"/></Relationships>
</file>

<file path=ppt/slides/_rels/slide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tags" Target="../tags/tag147.xml"/><Relationship Id="rId4" Type="http://schemas.openxmlformats.org/officeDocument/2006/relationships/image" Target="../media/image239.jpe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7.xml"/><Relationship Id="rId1" Type="http://schemas.openxmlformats.org/officeDocument/2006/relationships/tags" Target="../tags/tag148.xml"/><Relationship Id="rId4" Type="http://schemas.openxmlformats.org/officeDocument/2006/relationships/image" Target="../media/image240.jpe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tags" Target="../tags/tag149.xml"/><Relationship Id="rId4" Type="http://schemas.openxmlformats.org/officeDocument/2006/relationships/image" Target="../media/image241.jpe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xml"/><Relationship Id="rId1" Type="http://schemas.openxmlformats.org/officeDocument/2006/relationships/tags" Target="../tags/tag150.xml"/><Relationship Id="rId4" Type="http://schemas.openxmlformats.org/officeDocument/2006/relationships/image" Target="../media/image242.jpe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xml"/><Relationship Id="rId1" Type="http://schemas.openxmlformats.org/officeDocument/2006/relationships/tags" Target="../tags/tag151.xml"/><Relationship Id="rId4" Type="http://schemas.openxmlformats.org/officeDocument/2006/relationships/image" Target="../media/image243.jpe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tags" Target="../tags/tag152.xml"/><Relationship Id="rId4" Type="http://schemas.openxmlformats.org/officeDocument/2006/relationships/image" Target="../media/image244.jpe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78.xml"/><Relationship Id="rId1" Type="http://schemas.openxmlformats.org/officeDocument/2006/relationships/tags" Target="../tags/tag153.xml"/><Relationship Id="rId4" Type="http://schemas.openxmlformats.org/officeDocument/2006/relationships/image" Target="../media/image245.jpe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78.xml"/><Relationship Id="rId1" Type="http://schemas.openxmlformats.org/officeDocument/2006/relationships/tags" Target="../tags/tag154.xml"/><Relationship Id="rId4" Type="http://schemas.openxmlformats.org/officeDocument/2006/relationships/image" Target="../media/image246.jpe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7.xml"/><Relationship Id="rId1" Type="http://schemas.openxmlformats.org/officeDocument/2006/relationships/tags" Target="../tags/tag155.xml"/><Relationship Id="rId4" Type="http://schemas.openxmlformats.org/officeDocument/2006/relationships/image" Target="../media/image247.jpe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7.xml"/><Relationship Id="rId1" Type="http://schemas.openxmlformats.org/officeDocument/2006/relationships/tags" Target="../tags/tag156.xml"/><Relationship Id="rId4" Type="http://schemas.openxmlformats.org/officeDocument/2006/relationships/image" Target="../media/image248.jpeg"/></Relationships>
</file>

<file path=ppt/slides/_rels/slide1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7.xml"/><Relationship Id="rId1" Type="http://schemas.openxmlformats.org/officeDocument/2006/relationships/tags" Target="../tags/tag157.xml"/><Relationship Id="rId4" Type="http://schemas.openxmlformats.org/officeDocument/2006/relationships/image" Target="../media/image249.jpe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7.xml"/><Relationship Id="rId1" Type="http://schemas.openxmlformats.org/officeDocument/2006/relationships/tags" Target="../tags/tag158.xml"/><Relationship Id="rId4" Type="http://schemas.openxmlformats.org/officeDocument/2006/relationships/image" Target="../media/image250.jpe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7.xml"/><Relationship Id="rId1" Type="http://schemas.openxmlformats.org/officeDocument/2006/relationships/tags" Target="../tags/tag159.xml"/><Relationship Id="rId4" Type="http://schemas.openxmlformats.org/officeDocument/2006/relationships/image" Target="../media/image251.jpe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160.xml"/><Relationship Id="rId5" Type="http://schemas.openxmlformats.org/officeDocument/2006/relationships/image" Target="../media/image253.png"/><Relationship Id="rId4" Type="http://schemas.openxmlformats.org/officeDocument/2006/relationships/image" Target="../media/image252.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61.xml"/><Relationship Id="rId5" Type="http://schemas.openxmlformats.org/officeDocument/2006/relationships/image" Target="../media/image255.jpeg"/><Relationship Id="rId4" Type="http://schemas.openxmlformats.org/officeDocument/2006/relationships/image" Target="../media/image254.pn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7.xml"/><Relationship Id="rId1" Type="http://schemas.openxmlformats.org/officeDocument/2006/relationships/tags" Target="../tags/tag162.xml"/><Relationship Id="rId4" Type="http://schemas.openxmlformats.org/officeDocument/2006/relationships/image" Target="../media/image256.jpe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7.xml"/><Relationship Id="rId1" Type="http://schemas.openxmlformats.org/officeDocument/2006/relationships/tags" Target="../tags/tag163.xml"/><Relationship Id="rId4" Type="http://schemas.openxmlformats.org/officeDocument/2006/relationships/image" Target="../media/image257.jpe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7.xml"/><Relationship Id="rId1" Type="http://schemas.openxmlformats.org/officeDocument/2006/relationships/tags" Target="../tags/tag164.xml"/><Relationship Id="rId4" Type="http://schemas.openxmlformats.org/officeDocument/2006/relationships/image" Target="../media/image258.jpe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6.xml"/><Relationship Id="rId1" Type="http://schemas.openxmlformats.org/officeDocument/2006/relationships/tags" Target="../tags/tag165.xml"/><Relationship Id="rId4" Type="http://schemas.openxmlformats.org/officeDocument/2006/relationships/image" Target="../media/image259.jpe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68.xml"/><Relationship Id="rId1" Type="http://schemas.openxmlformats.org/officeDocument/2006/relationships/tags" Target="../tags/tag166.xml"/><Relationship Id="rId6" Type="http://schemas.openxmlformats.org/officeDocument/2006/relationships/image" Target="../media/image262.wmf"/><Relationship Id="rId5" Type="http://schemas.openxmlformats.org/officeDocument/2006/relationships/image" Target="../media/image261.wmf"/><Relationship Id="rId4" Type="http://schemas.openxmlformats.org/officeDocument/2006/relationships/image" Target="../media/image260.emf"/></Relationships>
</file>

<file path=ppt/slides/_rels/slide15.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150.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slideLayout" Target="../slideLayouts/slideLayout6.xml"/><Relationship Id="rId1" Type="http://schemas.openxmlformats.org/officeDocument/2006/relationships/tags" Target="../tags/tag167.xml"/><Relationship Id="rId5" Type="http://schemas.openxmlformats.org/officeDocument/2006/relationships/image" Target="../media/image265.png"/><Relationship Id="rId4" Type="http://schemas.openxmlformats.org/officeDocument/2006/relationships/image" Target="../media/image264.pn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68.xml"/><Relationship Id="rId4" Type="http://schemas.openxmlformats.org/officeDocument/2006/relationships/image" Target="../media/image266.jpeg"/></Relationships>
</file>

<file path=ppt/slides/_rels/slide152.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slideLayout" Target="../slideLayouts/slideLayout47.xml"/><Relationship Id="rId1" Type="http://schemas.openxmlformats.org/officeDocument/2006/relationships/tags" Target="../tags/tag169.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7.xml"/><Relationship Id="rId1" Type="http://schemas.openxmlformats.org/officeDocument/2006/relationships/tags" Target="../tags/tag170.xml"/><Relationship Id="rId4" Type="http://schemas.openxmlformats.org/officeDocument/2006/relationships/image" Target="../media/image268.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7.xml"/><Relationship Id="rId1" Type="http://schemas.openxmlformats.org/officeDocument/2006/relationships/tags" Target="../tags/tag171.xml"/><Relationship Id="rId6" Type="http://schemas.openxmlformats.org/officeDocument/2006/relationships/image" Target="../media/image270.png"/><Relationship Id="rId5" Type="http://schemas.openxmlformats.org/officeDocument/2006/relationships/image" Target="../media/image269.png"/><Relationship Id="rId4" Type="http://schemas.openxmlformats.org/officeDocument/2006/relationships/image" Target="../media/image268.pn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7.xml"/><Relationship Id="rId1" Type="http://schemas.openxmlformats.org/officeDocument/2006/relationships/tags" Target="../tags/tag172.xml"/><Relationship Id="rId5" Type="http://schemas.openxmlformats.org/officeDocument/2006/relationships/image" Target="../media/image271.png"/><Relationship Id="rId4" Type="http://schemas.openxmlformats.org/officeDocument/2006/relationships/image" Target="../media/image268.png"/></Relationships>
</file>

<file path=ppt/slides/_rels/slide156.xml.rels><?xml version="1.0" encoding="UTF-8" standalone="yes"?>
<Relationships xmlns="http://schemas.openxmlformats.org/package/2006/relationships"><Relationship Id="rId8" Type="http://schemas.openxmlformats.org/officeDocument/2006/relationships/image" Target="../media/image275.png"/><Relationship Id="rId3" Type="http://schemas.openxmlformats.org/officeDocument/2006/relationships/notesSlide" Target="../notesSlides/notesSlide102.xml"/><Relationship Id="rId7" Type="http://schemas.openxmlformats.org/officeDocument/2006/relationships/image" Target="../media/image274.png"/><Relationship Id="rId2" Type="http://schemas.openxmlformats.org/officeDocument/2006/relationships/slideLayout" Target="../slideLayouts/slideLayout7.xml"/><Relationship Id="rId1" Type="http://schemas.openxmlformats.org/officeDocument/2006/relationships/tags" Target="../tags/tag173.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268.pn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7.xml"/><Relationship Id="rId1" Type="http://schemas.openxmlformats.org/officeDocument/2006/relationships/tags" Target="../tags/tag174.xml"/><Relationship Id="rId5" Type="http://schemas.openxmlformats.org/officeDocument/2006/relationships/image" Target="../media/image276.png"/><Relationship Id="rId4" Type="http://schemas.openxmlformats.org/officeDocument/2006/relationships/image" Target="../media/image268.png"/></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My%20Documents\Worker%20animation.avi" TargetMode="External"/><Relationship Id="rId1" Type="http://schemas.openxmlformats.org/officeDocument/2006/relationships/tags" Target="../tags/tag175.xml"/><Relationship Id="rId6" Type="http://schemas.openxmlformats.org/officeDocument/2006/relationships/image" Target="../media/image277.png"/><Relationship Id="rId5" Type="http://schemas.openxmlformats.org/officeDocument/2006/relationships/image" Target="../media/image268.png"/><Relationship Id="rId4" Type="http://schemas.openxmlformats.org/officeDocument/2006/relationships/notesSlide" Target="../notesSlides/notesSlide104.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76.xml"/><Relationship Id="rId5" Type="http://schemas.openxmlformats.org/officeDocument/2006/relationships/image" Target="../media/image278.png"/><Relationship Id="rId4" Type="http://schemas.openxmlformats.org/officeDocument/2006/relationships/image" Target="../media/image26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8.xml"/><Relationship Id="rId1" Type="http://schemas.openxmlformats.org/officeDocument/2006/relationships/tags" Target="../tags/tag12.xml"/><Relationship Id="rId6" Type="http://schemas.openxmlformats.org/officeDocument/2006/relationships/image" Target="../media/image71.jpeg"/><Relationship Id="rId5" Type="http://schemas.openxmlformats.org/officeDocument/2006/relationships/hyperlink" Target="http://pep.wsu.edu/hortsense/images/Large/coloradopotatobeetle.jpg" TargetMode="External"/><Relationship Id="rId4" Type="http://schemas.openxmlformats.org/officeDocument/2006/relationships/image" Target="../media/image70.wmf"/></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9.png"/><Relationship Id="rId2" Type="http://schemas.openxmlformats.org/officeDocument/2006/relationships/tags" Target="../tags/tag177.xml"/><Relationship Id="rId1" Type="http://schemas.openxmlformats.org/officeDocument/2006/relationships/vmlDrawing" Target="../drawings/vmlDrawing15.vml"/><Relationship Id="rId6" Type="http://schemas.openxmlformats.org/officeDocument/2006/relationships/oleObject" Target="../embeddings/oleObject15.bin"/><Relationship Id="rId5" Type="http://schemas.openxmlformats.org/officeDocument/2006/relationships/image" Target="../media/image268.png"/><Relationship Id="rId4" Type="http://schemas.openxmlformats.org/officeDocument/2006/relationships/notesSlide" Target="../notesSlides/notesSlide106.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3.xml"/><Relationship Id="rId1" Type="http://schemas.openxmlformats.org/officeDocument/2006/relationships/tags" Target="../tags/tag178.xml"/><Relationship Id="rId6" Type="http://schemas.openxmlformats.org/officeDocument/2006/relationships/image" Target="../media/image281.png"/><Relationship Id="rId5" Type="http://schemas.openxmlformats.org/officeDocument/2006/relationships/image" Target="../media/image280.png"/><Relationship Id="rId4" Type="http://schemas.openxmlformats.org/officeDocument/2006/relationships/image" Target="../media/image268.pn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79.xml"/><Relationship Id="rId4" Type="http://schemas.openxmlformats.org/officeDocument/2006/relationships/image" Target="../media/image268.pn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6.xml"/><Relationship Id="rId1" Type="http://schemas.openxmlformats.org/officeDocument/2006/relationships/tags" Target="../tags/tag180.xml"/><Relationship Id="rId5" Type="http://schemas.openxmlformats.org/officeDocument/2006/relationships/image" Target="../media/image282.png"/><Relationship Id="rId4" Type="http://schemas.openxmlformats.org/officeDocument/2006/relationships/image" Target="../media/image268.pn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81.xml"/><Relationship Id="rId5" Type="http://schemas.openxmlformats.org/officeDocument/2006/relationships/image" Target="../media/image283.png"/><Relationship Id="rId4" Type="http://schemas.openxmlformats.org/officeDocument/2006/relationships/image" Target="../media/image268.png"/></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6.xml"/><Relationship Id="rId1" Type="http://schemas.openxmlformats.org/officeDocument/2006/relationships/tags" Target="../tags/tag182.xml"/><Relationship Id="rId4" Type="http://schemas.openxmlformats.org/officeDocument/2006/relationships/image" Target="../media/image268.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3.xml"/><Relationship Id="rId1" Type="http://schemas.openxmlformats.org/officeDocument/2006/relationships/tags" Target="../tags/tag183.xml"/><Relationship Id="rId5" Type="http://schemas.openxmlformats.org/officeDocument/2006/relationships/image" Target="../media/image284.png"/><Relationship Id="rId4" Type="http://schemas.openxmlformats.org/officeDocument/2006/relationships/image" Target="../media/image268.png"/></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6.xml"/><Relationship Id="rId1" Type="http://schemas.openxmlformats.org/officeDocument/2006/relationships/tags" Target="../tags/tag184.xml"/><Relationship Id="rId5" Type="http://schemas.openxmlformats.org/officeDocument/2006/relationships/image" Target="../media/image285.png"/><Relationship Id="rId4" Type="http://schemas.openxmlformats.org/officeDocument/2006/relationships/image" Target="../media/image268.pn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6.xml"/><Relationship Id="rId1" Type="http://schemas.openxmlformats.org/officeDocument/2006/relationships/tags" Target="../tags/tag185.xml"/><Relationship Id="rId5" Type="http://schemas.openxmlformats.org/officeDocument/2006/relationships/image" Target="../media/image286.png"/><Relationship Id="rId4" Type="http://schemas.openxmlformats.org/officeDocument/2006/relationships/image" Target="../media/image268.pn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7.xml"/><Relationship Id="rId1" Type="http://schemas.openxmlformats.org/officeDocument/2006/relationships/tags" Target="../tags/tag186.xml"/><Relationship Id="rId4" Type="http://schemas.openxmlformats.org/officeDocument/2006/relationships/image" Target="../media/image26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5.jpeg"/><Relationship Id="rId2" Type="http://schemas.openxmlformats.org/officeDocument/2006/relationships/slideLayout" Target="../slideLayouts/slideLayout28.xml"/><Relationship Id="rId1" Type="http://schemas.openxmlformats.org/officeDocument/2006/relationships/tags" Target="../tags/tag13.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png"/></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6.xml"/><Relationship Id="rId1" Type="http://schemas.openxmlformats.org/officeDocument/2006/relationships/tags" Target="../tags/tag187.xml"/><Relationship Id="rId5" Type="http://schemas.openxmlformats.org/officeDocument/2006/relationships/image" Target="../media/image287.png"/><Relationship Id="rId4" Type="http://schemas.openxmlformats.org/officeDocument/2006/relationships/image" Target="../media/image268.png"/></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6.xml"/><Relationship Id="rId1" Type="http://schemas.openxmlformats.org/officeDocument/2006/relationships/tags" Target="../tags/tag188.xml"/><Relationship Id="rId6" Type="http://schemas.openxmlformats.org/officeDocument/2006/relationships/image" Target="../media/image289.png"/><Relationship Id="rId5" Type="http://schemas.openxmlformats.org/officeDocument/2006/relationships/image" Target="../media/image288.png"/><Relationship Id="rId4" Type="http://schemas.openxmlformats.org/officeDocument/2006/relationships/image" Target="../media/image268.pn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7.xml"/><Relationship Id="rId1" Type="http://schemas.openxmlformats.org/officeDocument/2006/relationships/tags" Target="../tags/tag189.xml"/><Relationship Id="rId4" Type="http://schemas.openxmlformats.org/officeDocument/2006/relationships/image" Target="../media/image268.pn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6.xml"/><Relationship Id="rId1" Type="http://schemas.openxmlformats.org/officeDocument/2006/relationships/tags" Target="../tags/tag190.xml"/><Relationship Id="rId5" Type="http://schemas.openxmlformats.org/officeDocument/2006/relationships/image" Target="../media/image290.png"/><Relationship Id="rId4" Type="http://schemas.openxmlformats.org/officeDocument/2006/relationships/image" Target="../media/image268.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6.xml"/><Relationship Id="rId1" Type="http://schemas.openxmlformats.org/officeDocument/2006/relationships/tags" Target="../tags/tag191.xml"/><Relationship Id="rId5" Type="http://schemas.openxmlformats.org/officeDocument/2006/relationships/image" Target="../media/image291.png"/><Relationship Id="rId4" Type="http://schemas.openxmlformats.org/officeDocument/2006/relationships/image" Target="../media/image268.pn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6.xml"/><Relationship Id="rId1" Type="http://schemas.openxmlformats.org/officeDocument/2006/relationships/tags" Target="../tags/tag192.xml"/><Relationship Id="rId5" Type="http://schemas.openxmlformats.org/officeDocument/2006/relationships/image" Target="../media/image292.png"/><Relationship Id="rId4" Type="http://schemas.openxmlformats.org/officeDocument/2006/relationships/image" Target="../media/image268.png"/></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13.xml"/><Relationship Id="rId1" Type="http://schemas.openxmlformats.org/officeDocument/2006/relationships/tags" Target="../tags/tag193.xml"/><Relationship Id="rId5" Type="http://schemas.openxmlformats.org/officeDocument/2006/relationships/image" Target="../media/image293.png"/><Relationship Id="rId4" Type="http://schemas.openxmlformats.org/officeDocument/2006/relationships/image" Target="../media/image268.pn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7.xml"/><Relationship Id="rId1" Type="http://schemas.openxmlformats.org/officeDocument/2006/relationships/tags" Target="../tags/tag194.xml"/><Relationship Id="rId4" Type="http://schemas.openxmlformats.org/officeDocument/2006/relationships/image" Target="../media/image268.pn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6.xml"/><Relationship Id="rId1" Type="http://schemas.openxmlformats.org/officeDocument/2006/relationships/tags" Target="../tags/tag195.xml"/><Relationship Id="rId5" Type="http://schemas.openxmlformats.org/officeDocument/2006/relationships/image" Target="../media/image294.png"/><Relationship Id="rId4" Type="http://schemas.openxmlformats.org/officeDocument/2006/relationships/image" Target="../media/image268.pn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6.xml"/><Relationship Id="rId1" Type="http://schemas.openxmlformats.org/officeDocument/2006/relationships/tags" Target="../tags/tag196.xml"/><Relationship Id="rId5" Type="http://schemas.openxmlformats.org/officeDocument/2006/relationships/image" Target="../media/image295.png"/><Relationship Id="rId4" Type="http://schemas.openxmlformats.org/officeDocument/2006/relationships/image" Target="../media/image268.png"/></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6.xml"/><Relationship Id="rId1" Type="http://schemas.openxmlformats.org/officeDocument/2006/relationships/tags" Target="../tags/tag197.xml"/><Relationship Id="rId5" Type="http://schemas.openxmlformats.org/officeDocument/2006/relationships/image" Target="../media/image296.png"/><Relationship Id="rId4" Type="http://schemas.openxmlformats.org/officeDocument/2006/relationships/image" Target="../media/image268.png"/></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6.xml"/><Relationship Id="rId1" Type="http://schemas.openxmlformats.org/officeDocument/2006/relationships/tags" Target="../tags/tag198.xml"/><Relationship Id="rId5" Type="http://schemas.openxmlformats.org/officeDocument/2006/relationships/image" Target="../media/image297.png"/><Relationship Id="rId4" Type="http://schemas.openxmlformats.org/officeDocument/2006/relationships/image" Target="../media/image268.pn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14.xml"/><Relationship Id="rId1" Type="http://schemas.openxmlformats.org/officeDocument/2006/relationships/tags" Target="../tags/tag199.xml"/><Relationship Id="rId5" Type="http://schemas.openxmlformats.org/officeDocument/2006/relationships/image" Target="../media/image298.png"/><Relationship Id="rId4" Type="http://schemas.openxmlformats.org/officeDocument/2006/relationships/image" Target="../media/image268.png"/></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7.xml"/><Relationship Id="rId1" Type="http://schemas.openxmlformats.org/officeDocument/2006/relationships/tags" Target="../tags/tag200.xml"/><Relationship Id="rId4" Type="http://schemas.openxmlformats.org/officeDocument/2006/relationships/image" Target="../media/image268.pn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6.xml"/><Relationship Id="rId1" Type="http://schemas.openxmlformats.org/officeDocument/2006/relationships/tags" Target="../tags/tag201.xml"/><Relationship Id="rId5" Type="http://schemas.openxmlformats.org/officeDocument/2006/relationships/image" Target="../media/image299.png"/><Relationship Id="rId4" Type="http://schemas.openxmlformats.org/officeDocument/2006/relationships/image" Target="../media/image268.pn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7.xml"/><Relationship Id="rId1" Type="http://schemas.openxmlformats.org/officeDocument/2006/relationships/tags" Target="../tags/tag202.xml"/><Relationship Id="rId4" Type="http://schemas.openxmlformats.org/officeDocument/2006/relationships/image" Target="../media/image268.png"/></Relationships>
</file>

<file path=ppt/slides/_rels/slide18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00.png"/><Relationship Id="rId2" Type="http://schemas.openxmlformats.org/officeDocument/2006/relationships/tags" Target="../tags/tag203.xml"/><Relationship Id="rId1" Type="http://schemas.openxmlformats.org/officeDocument/2006/relationships/vmlDrawing" Target="../drawings/vmlDrawing16.vml"/><Relationship Id="rId6" Type="http://schemas.openxmlformats.org/officeDocument/2006/relationships/oleObject" Target="../embeddings/oleObject16.bin"/><Relationship Id="rId5" Type="http://schemas.openxmlformats.org/officeDocument/2006/relationships/image" Target="../media/image268.png"/><Relationship Id="rId4" Type="http://schemas.openxmlformats.org/officeDocument/2006/relationships/notesSlide" Target="../notesSlides/notesSlide132.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xml"/><Relationship Id="rId1" Type="http://schemas.openxmlformats.org/officeDocument/2006/relationships/tags" Target="../tags/tag204.xml"/><Relationship Id="rId4" Type="http://schemas.openxmlformats.org/officeDocument/2006/relationships/image" Target="../media/image268.png"/></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7.xml"/><Relationship Id="rId1" Type="http://schemas.openxmlformats.org/officeDocument/2006/relationships/tags" Target="../tags/tag205.xml"/><Relationship Id="rId5" Type="http://schemas.openxmlformats.org/officeDocument/2006/relationships/image" Target="../media/image301.png"/><Relationship Id="rId4" Type="http://schemas.openxmlformats.org/officeDocument/2006/relationships/image" Target="../media/image268.png"/></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6.xml"/><Relationship Id="rId1" Type="http://schemas.openxmlformats.org/officeDocument/2006/relationships/tags" Target="../tags/tag206.xml"/><Relationship Id="rId5" Type="http://schemas.openxmlformats.org/officeDocument/2006/relationships/image" Target="../media/image302.png"/><Relationship Id="rId4" Type="http://schemas.openxmlformats.org/officeDocument/2006/relationships/image" Target="../media/image268.png"/></Relationships>
</file>

<file path=ppt/slides/_rels/slide1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6.xml"/><Relationship Id="rId1" Type="http://schemas.openxmlformats.org/officeDocument/2006/relationships/tags" Target="../tags/tag207.xml"/><Relationship Id="rId5" Type="http://schemas.openxmlformats.org/officeDocument/2006/relationships/image" Target="../media/image303.png"/><Relationship Id="rId4" Type="http://schemas.openxmlformats.org/officeDocument/2006/relationships/image" Target="../media/image268.pn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6.xml"/><Relationship Id="rId1" Type="http://schemas.openxmlformats.org/officeDocument/2006/relationships/tags" Target="../tags/tag208.xml"/><Relationship Id="rId5" Type="http://schemas.openxmlformats.org/officeDocument/2006/relationships/image" Target="../media/image304.png"/><Relationship Id="rId4" Type="http://schemas.openxmlformats.org/officeDocument/2006/relationships/image" Target="../media/image268.png"/></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6.xml"/><Relationship Id="rId1" Type="http://schemas.openxmlformats.org/officeDocument/2006/relationships/tags" Target="../tags/tag209.xml"/><Relationship Id="rId5" Type="http://schemas.openxmlformats.org/officeDocument/2006/relationships/image" Target="../media/image305.png"/><Relationship Id="rId4" Type="http://schemas.openxmlformats.org/officeDocument/2006/relationships/image" Target="../media/image268.pn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7.xml"/><Relationship Id="rId1" Type="http://schemas.openxmlformats.org/officeDocument/2006/relationships/tags" Target="../tags/tag210.xml"/><Relationship Id="rId5" Type="http://schemas.openxmlformats.org/officeDocument/2006/relationships/image" Target="../media/image306.png"/><Relationship Id="rId4" Type="http://schemas.openxmlformats.org/officeDocument/2006/relationships/image" Target="../media/image268.pn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7.xml"/><Relationship Id="rId1" Type="http://schemas.openxmlformats.org/officeDocument/2006/relationships/tags" Target="../tags/tag211.xml"/><Relationship Id="rId5" Type="http://schemas.openxmlformats.org/officeDocument/2006/relationships/image" Target="../media/image307.png"/><Relationship Id="rId4" Type="http://schemas.openxmlformats.org/officeDocument/2006/relationships/image" Target="../media/image268.pn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7.xml"/><Relationship Id="rId1" Type="http://schemas.openxmlformats.org/officeDocument/2006/relationships/tags" Target="../tags/tag212.xml"/><Relationship Id="rId4" Type="http://schemas.openxmlformats.org/officeDocument/2006/relationships/image" Target="../media/image268.png"/></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7.xml"/><Relationship Id="rId1" Type="http://schemas.openxmlformats.org/officeDocument/2006/relationships/tags" Target="../tags/tag213.xml"/><Relationship Id="rId5" Type="http://schemas.openxmlformats.org/officeDocument/2006/relationships/image" Target="../media/image308.png"/><Relationship Id="rId4" Type="http://schemas.openxmlformats.org/officeDocument/2006/relationships/image" Target="../media/image268.pn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7.xml"/><Relationship Id="rId1" Type="http://schemas.openxmlformats.org/officeDocument/2006/relationships/tags" Target="../tags/tag214.xml"/><Relationship Id="rId5" Type="http://schemas.openxmlformats.org/officeDocument/2006/relationships/image" Target="../media/image309.png"/><Relationship Id="rId4" Type="http://schemas.openxmlformats.org/officeDocument/2006/relationships/image" Target="../media/image268.pn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7.xml"/><Relationship Id="rId1" Type="http://schemas.openxmlformats.org/officeDocument/2006/relationships/tags" Target="../tags/tag215.xml"/><Relationship Id="rId4" Type="http://schemas.openxmlformats.org/officeDocument/2006/relationships/image" Target="../media/image268.pn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6.xml"/><Relationship Id="rId1" Type="http://schemas.openxmlformats.org/officeDocument/2006/relationships/tags" Target="../tags/tag216.xml"/><Relationship Id="rId5" Type="http://schemas.openxmlformats.org/officeDocument/2006/relationships/image" Target="../media/image310.png"/><Relationship Id="rId4" Type="http://schemas.openxmlformats.org/officeDocument/2006/relationships/image" Target="../media/image268.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46.xml"/><Relationship Id="rId7" Type="http://schemas.openxmlformats.org/officeDocument/2006/relationships/image" Target="../media/image313.png"/><Relationship Id="rId2" Type="http://schemas.openxmlformats.org/officeDocument/2006/relationships/slideLayout" Target="../slideLayouts/slideLayout6.xml"/><Relationship Id="rId1" Type="http://schemas.openxmlformats.org/officeDocument/2006/relationships/tags" Target="../tags/tag217.xml"/><Relationship Id="rId6" Type="http://schemas.openxmlformats.org/officeDocument/2006/relationships/image" Target="../media/image312.png"/><Relationship Id="rId5" Type="http://schemas.openxmlformats.org/officeDocument/2006/relationships/image" Target="../media/image311.png"/><Relationship Id="rId4" Type="http://schemas.openxmlformats.org/officeDocument/2006/relationships/image" Target="../media/image268.pn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6.xml"/><Relationship Id="rId1" Type="http://schemas.openxmlformats.org/officeDocument/2006/relationships/tags" Target="../tags/tag218.xml"/><Relationship Id="rId5" Type="http://schemas.openxmlformats.org/officeDocument/2006/relationships/image" Target="../media/image314.png"/><Relationship Id="rId4" Type="http://schemas.openxmlformats.org/officeDocument/2006/relationships/image" Target="../media/image268.pn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7.xml"/><Relationship Id="rId1" Type="http://schemas.openxmlformats.org/officeDocument/2006/relationships/tags" Target="../tags/tag219.xml"/><Relationship Id="rId4" Type="http://schemas.openxmlformats.org/officeDocument/2006/relationships/image" Target="../media/image268.png"/></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6.xml"/><Relationship Id="rId1" Type="http://schemas.openxmlformats.org/officeDocument/2006/relationships/tags" Target="../tags/tag220.xml"/><Relationship Id="rId5" Type="http://schemas.openxmlformats.org/officeDocument/2006/relationships/image" Target="../media/image315.png"/><Relationship Id="rId4" Type="http://schemas.openxmlformats.org/officeDocument/2006/relationships/image" Target="../media/image268.png"/></Relationships>
</file>

<file path=ppt/slides/_rels/slide204.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slideLayout" Target="../slideLayouts/slideLayout7.xml"/><Relationship Id="rId7" Type="http://schemas.openxmlformats.org/officeDocument/2006/relationships/image" Target="../media/image316.png"/><Relationship Id="rId2" Type="http://schemas.openxmlformats.org/officeDocument/2006/relationships/tags" Target="../tags/tag221.xml"/><Relationship Id="rId1" Type="http://schemas.openxmlformats.org/officeDocument/2006/relationships/vmlDrawing" Target="../drawings/vmlDrawing17.vml"/><Relationship Id="rId6" Type="http://schemas.openxmlformats.org/officeDocument/2006/relationships/oleObject" Target="../embeddings/oleObject17.bin"/><Relationship Id="rId5" Type="http://schemas.openxmlformats.org/officeDocument/2006/relationships/image" Target="../media/image268.png"/><Relationship Id="rId4" Type="http://schemas.openxmlformats.org/officeDocument/2006/relationships/notesSlide" Target="../notesSlides/notesSlide150.xml"/><Relationship Id="rId9" Type="http://schemas.openxmlformats.org/officeDocument/2006/relationships/image" Target="../media/image281.png"/></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6.xml"/><Relationship Id="rId1" Type="http://schemas.openxmlformats.org/officeDocument/2006/relationships/tags" Target="../tags/tag222.xml"/><Relationship Id="rId5" Type="http://schemas.openxmlformats.org/officeDocument/2006/relationships/image" Target="../media/image317.jpeg"/><Relationship Id="rId4" Type="http://schemas.openxmlformats.org/officeDocument/2006/relationships/image" Target="../media/image268.png"/></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tags" Target="../tags/tag223.xml"/><Relationship Id="rId5" Type="http://schemas.openxmlformats.org/officeDocument/2006/relationships/image" Target="../media/image318.png"/><Relationship Id="rId4" Type="http://schemas.openxmlformats.org/officeDocument/2006/relationships/image" Target="../media/image268.pn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6.xml"/><Relationship Id="rId1" Type="http://schemas.openxmlformats.org/officeDocument/2006/relationships/tags" Target="../tags/tag224.xml"/><Relationship Id="rId5" Type="http://schemas.openxmlformats.org/officeDocument/2006/relationships/image" Target="../media/image319.png"/><Relationship Id="rId4" Type="http://schemas.openxmlformats.org/officeDocument/2006/relationships/image" Target="../media/image268.png"/></Relationships>
</file>

<file path=ppt/slides/_rels/slide20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20.png"/><Relationship Id="rId2" Type="http://schemas.openxmlformats.org/officeDocument/2006/relationships/tags" Target="../tags/tag225.xml"/><Relationship Id="rId1" Type="http://schemas.openxmlformats.org/officeDocument/2006/relationships/vmlDrawing" Target="../drawings/vmlDrawing18.vml"/><Relationship Id="rId6" Type="http://schemas.openxmlformats.org/officeDocument/2006/relationships/oleObject" Target="../embeddings/oleObject18.bin"/><Relationship Id="rId5" Type="http://schemas.openxmlformats.org/officeDocument/2006/relationships/image" Target="../media/image268.png"/><Relationship Id="rId4" Type="http://schemas.openxmlformats.org/officeDocument/2006/relationships/notesSlide" Target="../notesSlides/notesSlide154.xml"/></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226.xml"/><Relationship Id="rId4" Type="http://schemas.openxmlformats.org/officeDocument/2006/relationships/image" Target="../media/image321.ti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8.xml"/><Relationship Id="rId1" Type="http://schemas.openxmlformats.org/officeDocument/2006/relationships/tags" Target="../tags/tag15.xml"/></Relationships>
</file>

<file path=ppt/slides/_rels/slide210.xml.rels><?xml version="1.0" encoding="UTF-8" standalone="yes"?>
<Relationships xmlns="http://schemas.openxmlformats.org/package/2006/relationships"><Relationship Id="rId3" Type="http://schemas.openxmlformats.org/officeDocument/2006/relationships/image" Target="../media/image322.jpeg"/><Relationship Id="rId2" Type="http://schemas.openxmlformats.org/officeDocument/2006/relationships/notesSlide" Target="../notesSlides/notesSlide156.xml"/><Relationship Id="rId1" Type="http://schemas.openxmlformats.org/officeDocument/2006/relationships/slideLayout" Target="../slideLayouts/slideLayout171.xml"/><Relationship Id="rId4" Type="http://schemas.openxmlformats.org/officeDocument/2006/relationships/image" Target="../media/image323.jpeg"/></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157.xml"/><Relationship Id="rId7" Type="http://schemas.openxmlformats.org/officeDocument/2006/relationships/image" Target="../media/image327.png"/><Relationship Id="rId2" Type="http://schemas.openxmlformats.org/officeDocument/2006/relationships/slideLayout" Target="../slideLayouts/slideLayout2.xml"/><Relationship Id="rId1" Type="http://schemas.openxmlformats.org/officeDocument/2006/relationships/tags" Target="../tags/tag227.xml"/><Relationship Id="rId6" Type="http://schemas.openxmlformats.org/officeDocument/2006/relationships/image" Target="../media/image326.jpeg"/><Relationship Id="rId5" Type="http://schemas.openxmlformats.org/officeDocument/2006/relationships/image" Target="../media/image325.jpeg"/><Relationship Id="rId4" Type="http://schemas.openxmlformats.org/officeDocument/2006/relationships/image" Target="../media/image324.jpeg"/></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68.xml"/><Relationship Id="rId1" Type="http://schemas.openxmlformats.org/officeDocument/2006/relationships/tags" Target="../tags/tag228.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73.xml"/><Relationship Id="rId1" Type="http://schemas.openxmlformats.org/officeDocument/2006/relationships/tags" Target="../tags/tag229.xml"/><Relationship Id="rId4" Type="http://schemas.openxmlformats.org/officeDocument/2006/relationships/image" Target="../media/image328.jpeg"/></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80.xml"/><Relationship Id="rId1" Type="http://schemas.openxmlformats.org/officeDocument/2006/relationships/tags" Target="../tags/tag230.xml"/><Relationship Id="rId4" Type="http://schemas.openxmlformats.org/officeDocument/2006/relationships/image" Target="../media/image329.gif"/></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161.xml"/><Relationship Id="rId7" Type="http://schemas.openxmlformats.org/officeDocument/2006/relationships/image" Target="../media/image333.png"/><Relationship Id="rId2" Type="http://schemas.openxmlformats.org/officeDocument/2006/relationships/slideLayout" Target="../slideLayouts/slideLayout2.xml"/><Relationship Id="rId1" Type="http://schemas.openxmlformats.org/officeDocument/2006/relationships/tags" Target="../tags/tag231.xml"/><Relationship Id="rId6" Type="http://schemas.openxmlformats.org/officeDocument/2006/relationships/image" Target="../media/image332.gif"/><Relationship Id="rId5" Type="http://schemas.openxmlformats.org/officeDocument/2006/relationships/image" Target="../media/image331.gif"/><Relationship Id="rId4" Type="http://schemas.openxmlformats.org/officeDocument/2006/relationships/image" Target="../media/image330.gif"/></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2.xml"/><Relationship Id="rId1" Type="http://schemas.openxmlformats.org/officeDocument/2006/relationships/tags" Target="../tags/tag232.xml"/><Relationship Id="rId4" Type="http://schemas.openxmlformats.org/officeDocument/2006/relationships/image" Target="../media/image334.pn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xml"/><Relationship Id="rId1" Type="http://schemas.openxmlformats.org/officeDocument/2006/relationships/tags" Target="../tags/tag233.xml"/><Relationship Id="rId5" Type="http://schemas.openxmlformats.org/officeDocument/2006/relationships/image" Target="../media/image336.png"/><Relationship Id="rId4" Type="http://schemas.openxmlformats.org/officeDocument/2006/relationships/image" Target="../media/image335.jpeg"/></Relationships>
</file>

<file path=ppt/slides/_rels/slide2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34.xml"/></Relationships>
</file>

<file path=ppt/slides/_rels/slide219.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slideLayout" Target="../slideLayouts/slideLayout2.xml"/><Relationship Id="rId1" Type="http://schemas.openxmlformats.org/officeDocument/2006/relationships/tags" Target="../tags/tag235.xml"/><Relationship Id="rId4" Type="http://schemas.openxmlformats.org/officeDocument/2006/relationships/image" Target="../media/image33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8.xml"/><Relationship Id="rId1" Type="http://schemas.openxmlformats.org/officeDocument/2006/relationships/tags" Target="../tags/tag16.xml"/><Relationship Id="rId4" Type="http://schemas.openxmlformats.org/officeDocument/2006/relationships/image" Target="../media/image81.png"/></Relationships>
</file>

<file path=ppt/slides/_rels/slide220.xml.rels><?xml version="1.0" encoding="UTF-8" standalone="yes"?>
<Relationships xmlns="http://schemas.openxmlformats.org/package/2006/relationships"><Relationship Id="rId3" Type="http://schemas.openxmlformats.org/officeDocument/2006/relationships/image" Target="../media/image339.jpeg"/><Relationship Id="rId2" Type="http://schemas.openxmlformats.org/officeDocument/2006/relationships/slideLayout" Target="../slideLayouts/slideLayout2.xml"/><Relationship Id="rId1" Type="http://schemas.openxmlformats.org/officeDocument/2006/relationships/tags" Target="../tags/tag236.xml"/></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237.xml"/><Relationship Id="rId4" Type="http://schemas.openxmlformats.org/officeDocument/2006/relationships/image" Target="../media/image340.jpeg"/></Relationships>
</file>

<file path=ppt/slides/_rels/slide222.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slideLayout" Target="../slideLayouts/slideLayout2.xml"/><Relationship Id="rId1" Type="http://schemas.openxmlformats.org/officeDocument/2006/relationships/tags" Target="../tags/tag238.xml"/></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239.xml"/><Relationship Id="rId4" Type="http://schemas.openxmlformats.org/officeDocument/2006/relationships/image" Target="../media/image342.jpeg"/></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tags" Target="../tags/tag240.xml"/><Relationship Id="rId5" Type="http://schemas.openxmlformats.org/officeDocument/2006/relationships/image" Target="../media/image344.jpeg"/><Relationship Id="rId4" Type="http://schemas.openxmlformats.org/officeDocument/2006/relationships/image" Target="../media/image343.jpeg"/></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xml"/><Relationship Id="rId1" Type="http://schemas.openxmlformats.org/officeDocument/2006/relationships/tags" Target="../tags/tag241.xml"/><Relationship Id="rId5" Type="http://schemas.openxmlformats.org/officeDocument/2006/relationships/image" Target="../media/image346.jpeg"/><Relationship Id="rId4" Type="http://schemas.openxmlformats.org/officeDocument/2006/relationships/image" Target="../media/image345.gif"/></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xml"/><Relationship Id="rId1" Type="http://schemas.openxmlformats.org/officeDocument/2006/relationships/tags" Target="../tags/tag242.xml"/><Relationship Id="rId4" Type="http://schemas.openxmlformats.org/officeDocument/2006/relationships/image" Target="../media/image347.gif"/></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7.xml"/><Relationship Id="rId1" Type="http://schemas.openxmlformats.org/officeDocument/2006/relationships/tags" Target="../tags/tag243.xml"/><Relationship Id="rId4" Type="http://schemas.openxmlformats.org/officeDocument/2006/relationships/image" Target="../media/image348.jpeg"/></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7.xml"/><Relationship Id="rId1" Type="http://schemas.openxmlformats.org/officeDocument/2006/relationships/tags" Target="../tags/tag244.xml"/><Relationship Id="rId5" Type="http://schemas.openxmlformats.org/officeDocument/2006/relationships/image" Target="../media/image350.png"/><Relationship Id="rId4" Type="http://schemas.openxmlformats.org/officeDocument/2006/relationships/image" Target="../media/image349.jpeg"/></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7.xml"/><Relationship Id="rId1" Type="http://schemas.openxmlformats.org/officeDocument/2006/relationships/tags" Target="../tags/tag245.xml"/><Relationship Id="rId5" Type="http://schemas.openxmlformats.org/officeDocument/2006/relationships/image" Target="../media/image350.png"/><Relationship Id="rId4" Type="http://schemas.openxmlformats.org/officeDocument/2006/relationships/image" Target="../media/image35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85.jpeg"/><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246.xml"/><Relationship Id="rId5" Type="http://schemas.openxmlformats.org/officeDocument/2006/relationships/image" Target="../media/image353.jpeg"/><Relationship Id="rId4" Type="http://schemas.openxmlformats.org/officeDocument/2006/relationships/image" Target="../media/image352.jpe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6.xml"/><Relationship Id="rId1" Type="http://schemas.openxmlformats.org/officeDocument/2006/relationships/tags" Target="../tags/tag247.xml"/><Relationship Id="rId4" Type="http://schemas.openxmlformats.org/officeDocument/2006/relationships/image" Target="../media/image354.jpe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7.xml"/><Relationship Id="rId1" Type="http://schemas.openxmlformats.org/officeDocument/2006/relationships/tags" Target="../tags/tag248.xml"/><Relationship Id="rId4" Type="http://schemas.openxmlformats.org/officeDocument/2006/relationships/image" Target="../media/image355.jpe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7.xml"/><Relationship Id="rId1" Type="http://schemas.openxmlformats.org/officeDocument/2006/relationships/tags" Target="../tags/tag249.xml"/><Relationship Id="rId4" Type="http://schemas.openxmlformats.org/officeDocument/2006/relationships/image" Target="../media/image356.jpeg"/></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7.xml"/><Relationship Id="rId1" Type="http://schemas.openxmlformats.org/officeDocument/2006/relationships/tags" Target="../tags/tag250.xml"/><Relationship Id="rId4" Type="http://schemas.openxmlformats.org/officeDocument/2006/relationships/image" Target="../media/image357.jpeg"/></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7.xml"/><Relationship Id="rId1" Type="http://schemas.openxmlformats.org/officeDocument/2006/relationships/tags" Target="../tags/tag251.xml"/><Relationship Id="rId4" Type="http://schemas.openxmlformats.org/officeDocument/2006/relationships/image" Target="../media/image358.jpeg"/></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7.xml"/><Relationship Id="rId1" Type="http://schemas.openxmlformats.org/officeDocument/2006/relationships/tags" Target="../tags/tag252.xml"/><Relationship Id="rId4" Type="http://schemas.openxmlformats.org/officeDocument/2006/relationships/image" Target="../media/image359.jpeg"/></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7.xml"/><Relationship Id="rId1" Type="http://schemas.openxmlformats.org/officeDocument/2006/relationships/tags" Target="../tags/tag253.xml"/><Relationship Id="rId4" Type="http://schemas.openxmlformats.org/officeDocument/2006/relationships/image" Target="../media/image360.jpeg"/></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7.xml"/><Relationship Id="rId1" Type="http://schemas.openxmlformats.org/officeDocument/2006/relationships/tags" Target="../tags/tag254.xml"/><Relationship Id="rId4" Type="http://schemas.openxmlformats.org/officeDocument/2006/relationships/image" Target="../media/image361.jpeg"/></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6.xml"/><Relationship Id="rId1" Type="http://schemas.openxmlformats.org/officeDocument/2006/relationships/tags" Target="../tags/tag255.xml"/><Relationship Id="rId5" Type="http://schemas.openxmlformats.org/officeDocument/2006/relationships/image" Target="../media/image350.png"/><Relationship Id="rId4" Type="http://schemas.openxmlformats.org/officeDocument/2006/relationships/image" Target="../media/image362.jpeg"/></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87.png"/></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6.xml"/><Relationship Id="rId1" Type="http://schemas.openxmlformats.org/officeDocument/2006/relationships/tags" Target="../tags/tag256.xml"/><Relationship Id="rId4" Type="http://schemas.openxmlformats.org/officeDocument/2006/relationships/image" Target="../media/image363.jpeg"/></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2.xml"/><Relationship Id="rId1" Type="http://schemas.openxmlformats.org/officeDocument/2006/relationships/tags" Target="../tags/tag257.xml"/><Relationship Id="rId5" Type="http://schemas.openxmlformats.org/officeDocument/2006/relationships/image" Target="../media/image365.jpeg"/><Relationship Id="rId4" Type="http://schemas.openxmlformats.org/officeDocument/2006/relationships/image" Target="../media/image364.jpeg"/></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7.xml"/><Relationship Id="rId1" Type="http://schemas.openxmlformats.org/officeDocument/2006/relationships/tags" Target="../tags/tag258.xml"/><Relationship Id="rId4" Type="http://schemas.openxmlformats.org/officeDocument/2006/relationships/image" Target="../media/image366.jpeg"/></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7.xml"/><Relationship Id="rId1" Type="http://schemas.openxmlformats.org/officeDocument/2006/relationships/tags" Target="../tags/tag259.xml"/><Relationship Id="rId4" Type="http://schemas.openxmlformats.org/officeDocument/2006/relationships/image" Target="../media/image367.jpeg"/></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7.xml"/><Relationship Id="rId1" Type="http://schemas.openxmlformats.org/officeDocument/2006/relationships/tags" Target="../tags/tag260.xml"/><Relationship Id="rId5" Type="http://schemas.openxmlformats.org/officeDocument/2006/relationships/image" Target="../media/image350.png"/><Relationship Id="rId4" Type="http://schemas.openxmlformats.org/officeDocument/2006/relationships/image" Target="../media/image368.jpeg"/></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7.xml"/><Relationship Id="rId1" Type="http://schemas.openxmlformats.org/officeDocument/2006/relationships/tags" Target="../tags/tag261.xml"/><Relationship Id="rId4" Type="http://schemas.openxmlformats.org/officeDocument/2006/relationships/image" Target="../media/image369.jpeg"/></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7.xml"/><Relationship Id="rId1" Type="http://schemas.openxmlformats.org/officeDocument/2006/relationships/tags" Target="../tags/tag262.xml"/><Relationship Id="rId4" Type="http://schemas.openxmlformats.org/officeDocument/2006/relationships/image" Target="../media/image370.jpeg"/></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7.xml"/><Relationship Id="rId1" Type="http://schemas.openxmlformats.org/officeDocument/2006/relationships/tags" Target="../tags/tag263.xml"/><Relationship Id="rId4" Type="http://schemas.openxmlformats.org/officeDocument/2006/relationships/image" Target="../media/image371.jpeg"/></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6.xml"/><Relationship Id="rId1" Type="http://schemas.openxmlformats.org/officeDocument/2006/relationships/tags" Target="../tags/tag264.xml"/><Relationship Id="rId4" Type="http://schemas.openxmlformats.org/officeDocument/2006/relationships/image" Target="../media/image372.jpeg"/></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7.xml"/><Relationship Id="rId1" Type="http://schemas.openxmlformats.org/officeDocument/2006/relationships/tags" Target="../tags/tag265.xml"/><Relationship Id="rId5" Type="http://schemas.openxmlformats.org/officeDocument/2006/relationships/image" Target="../media/image350.png"/><Relationship Id="rId4" Type="http://schemas.openxmlformats.org/officeDocument/2006/relationships/image" Target="../media/image373.jpe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7.xml"/><Relationship Id="rId1" Type="http://schemas.openxmlformats.org/officeDocument/2006/relationships/tags" Target="../tags/tag266.xml"/><Relationship Id="rId5" Type="http://schemas.openxmlformats.org/officeDocument/2006/relationships/image" Target="../media/image350.png"/><Relationship Id="rId4" Type="http://schemas.openxmlformats.org/officeDocument/2006/relationships/image" Target="../media/image374.jpeg"/></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7.xml"/><Relationship Id="rId1" Type="http://schemas.openxmlformats.org/officeDocument/2006/relationships/tags" Target="../tags/tag267.xml"/><Relationship Id="rId5" Type="http://schemas.openxmlformats.org/officeDocument/2006/relationships/image" Target="../media/image350.png"/><Relationship Id="rId4" Type="http://schemas.openxmlformats.org/officeDocument/2006/relationships/image" Target="../media/image375.jpeg"/></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7.xml"/><Relationship Id="rId1" Type="http://schemas.openxmlformats.org/officeDocument/2006/relationships/tags" Target="../tags/tag268.xml"/><Relationship Id="rId5" Type="http://schemas.openxmlformats.org/officeDocument/2006/relationships/image" Target="../media/image350.png"/><Relationship Id="rId4" Type="http://schemas.openxmlformats.org/officeDocument/2006/relationships/image" Target="../media/image376.jpeg"/></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7.xml"/><Relationship Id="rId1" Type="http://schemas.openxmlformats.org/officeDocument/2006/relationships/tags" Target="../tags/tag269.xml"/><Relationship Id="rId5" Type="http://schemas.openxmlformats.org/officeDocument/2006/relationships/image" Target="../media/image350.png"/><Relationship Id="rId4" Type="http://schemas.openxmlformats.org/officeDocument/2006/relationships/image" Target="../media/image377.jpeg"/></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7.xml"/><Relationship Id="rId1" Type="http://schemas.openxmlformats.org/officeDocument/2006/relationships/tags" Target="../tags/tag270.xml"/><Relationship Id="rId5" Type="http://schemas.openxmlformats.org/officeDocument/2006/relationships/image" Target="../media/image350.png"/><Relationship Id="rId4" Type="http://schemas.openxmlformats.org/officeDocument/2006/relationships/image" Target="../media/image378.jpeg"/></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2.xml"/><Relationship Id="rId1" Type="http://schemas.openxmlformats.org/officeDocument/2006/relationships/tags" Target="../tags/tag271.xml"/><Relationship Id="rId4" Type="http://schemas.openxmlformats.org/officeDocument/2006/relationships/image" Target="../media/image379.jpeg"/></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7.xml"/><Relationship Id="rId1" Type="http://schemas.openxmlformats.org/officeDocument/2006/relationships/tags" Target="../tags/tag272.xml"/><Relationship Id="rId5" Type="http://schemas.openxmlformats.org/officeDocument/2006/relationships/image" Target="../media/image350.png"/><Relationship Id="rId4" Type="http://schemas.openxmlformats.org/officeDocument/2006/relationships/image" Target="../media/image380.jpeg"/></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2.xml"/><Relationship Id="rId1" Type="http://schemas.openxmlformats.org/officeDocument/2006/relationships/tags" Target="../tags/tag273.xml"/><Relationship Id="rId5" Type="http://schemas.openxmlformats.org/officeDocument/2006/relationships/image" Target="../media/image382.wmf"/><Relationship Id="rId4" Type="http://schemas.openxmlformats.org/officeDocument/2006/relationships/image" Target="../media/image381.jpeg"/></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7.xml"/><Relationship Id="rId1" Type="http://schemas.openxmlformats.org/officeDocument/2006/relationships/tags" Target="../tags/tag274.xml"/><Relationship Id="rId4" Type="http://schemas.openxmlformats.org/officeDocument/2006/relationships/image" Target="../media/image383.jpeg"/></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7.xml"/><Relationship Id="rId1" Type="http://schemas.openxmlformats.org/officeDocument/2006/relationships/tags" Target="../tags/tag275.xml"/><Relationship Id="rId5" Type="http://schemas.openxmlformats.org/officeDocument/2006/relationships/image" Target="../media/image350.png"/><Relationship Id="rId4" Type="http://schemas.openxmlformats.org/officeDocument/2006/relationships/image" Target="../media/image384.png"/></Relationships>
</file>

<file path=ppt/slides/_rels/slide2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jpeg"/></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7.xml"/><Relationship Id="rId1" Type="http://schemas.openxmlformats.org/officeDocument/2006/relationships/tags" Target="../tags/tag276.xml"/><Relationship Id="rId5" Type="http://schemas.openxmlformats.org/officeDocument/2006/relationships/image" Target="../media/image350.png"/><Relationship Id="rId4" Type="http://schemas.openxmlformats.org/officeDocument/2006/relationships/image" Target="../media/image385.png"/></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6.xml"/><Relationship Id="rId1" Type="http://schemas.openxmlformats.org/officeDocument/2006/relationships/tags" Target="../tags/tag277.xml"/><Relationship Id="rId5" Type="http://schemas.openxmlformats.org/officeDocument/2006/relationships/image" Target="../media/image350.png"/><Relationship Id="rId4" Type="http://schemas.openxmlformats.org/officeDocument/2006/relationships/image" Target="../media/image386.png"/></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6.xml"/><Relationship Id="rId1" Type="http://schemas.openxmlformats.org/officeDocument/2006/relationships/tags" Target="../tags/tag278.xml"/><Relationship Id="rId5" Type="http://schemas.openxmlformats.org/officeDocument/2006/relationships/image" Target="../media/image350.png"/><Relationship Id="rId4" Type="http://schemas.openxmlformats.org/officeDocument/2006/relationships/image" Target="../media/image387.png"/></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2.xml"/><Relationship Id="rId1" Type="http://schemas.openxmlformats.org/officeDocument/2006/relationships/tags" Target="../tags/tag279.xml"/><Relationship Id="rId4" Type="http://schemas.openxmlformats.org/officeDocument/2006/relationships/image" Target="../media/image388.jpeg"/></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2.xml"/><Relationship Id="rId1" Type="http://schemas.openxmlformats.org/officeDocument/2006/relationships/tags" Target="../tags/tag280.xml"/><Relationship Id="rId5" Type="http://schemas.openxmlformats.org/officeDocument/2006/relationships/image" Target="../media/image390.jpeg"/><Relationship Id="rId4" Type="http://schemas.openxmlformats.org/officeDocument/2006/relationships/image" Target="../media/image389.jpeg"/></Relationships>
</file>

<file path=ppt/slides/_rels/slide265.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slideLayout" Target="../slideLayouts/slideLayout31.xml"/><Relationship Id="rId1" Type="http://schemas.openxmlformats.org/officeDocument/2006/relationships/tags" Target="../tags/tag281.xml"/></Relationships>
</file>

<file path=ppt/slides/_rels/slide266.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tags" Target="../tags/tag282.xml"/></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31.xml"/><Relationship Id="rId1" Type="http://schemas.openxmlformats.org/officeDocument/2006/relationships/tags" Target="../tags/tag283.xml"/></Relationships>
</file>

<file path=ppt/slides/_rels/slide268.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slideLayout" Target="../slideLayouts/slideLayout31.xml"/><Relationship Id="rId1" Type="http://schemas.openxmlformats.org/officeDocument/2006/relationships/tags" Target="../tags/tag284.xml"/><Relationship Id="rId5" Type="http://schemas.openxmlformats.org/officeDocument/2006/relationships/image" Target="../media/image394.png"/><Relationship Id="rId4" Type="http://schemas.openxmlformats.org/officeDocument/2006/relationships/image" Target="../media/image393.png"/></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43.xml"/><Relationship Id="rId1" Type="http://schemas.openxmlformats.org/officeDocument/2006/relationships/tags" Target="../tags/tag285.xml"/><Relationship Id="rId6" Type="http://schemas.openxmlformats.org/officeDocument/2006/relationships/image" Target="../media/image397.png"/><Relationship Id="rId5" Type="http://schemas.openxmlformats.org/officeDocument/2006/relationships/image" Target="../media/image396.png"/><Relationship Id="rId4" Type="http://schemas.openxmlformats.org/officeDocument/2006/relationships/image" Target="../media/image395.png"/></Relationships>
</file>

<file path=ppt/slides/_rels/slide27.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slideLayout" Target="../slideLayouts/slideLayout2.xml"/><Relationship Id="rId7" Type="http://schemas.openxmlformats.org/officeDocument/2006/relationships/image" Target="../media/image95.png"/><Relationship Id="rId2" Type="http://schemas.openxmlformats.org/officeDocument/2006/relationships/audio" Target="../media/audio1.wav"/><Relationship Id="rId1" Type="http://schemas.openxmlformats.org/officeDocument/2006/relationships/tags" Target="../tags/tag18.xml"/><Relationship Id="rId6" Type="http://schemas.openxmlformats.org/officeDocument/2006/relationships/image" Target="../media/image94.png"/><Relationship Id="rId11" Type="http://schemas.openxmlformats.org/officeDocument/2006/relationships/image" Target="../media/image99.jpeg"/><Relationship Id="rId5" Type="http://schemas.openxmlformats.org/officeDocument/2006/relationships/image" Target="../media/image93.jpeg"/><Relationship Id="rId10" Type="http://schemas.openxmlformats.org/officeDocument/2006/relationships/image" Target="../media/image98.png"/><Relationship Id="rId4" Type="http://schemas.openxmlformats.org/officeDocument/2006/relationships/notesSlide" Target="../notesSlides/notesSlide16.xml"/><Relationship Id="rId9" Type="http://schemas.openxmlformats.org/officeDocument/2006/relationships/image" Target="../media/image97.jpeg"/></Relationships>
</file>

<file path=ppt/slides/_rels/slide270.xml.rels><?xml version="1.0" encoding="UTF-8" standalone="yes"?>
<Relationships xmlns="http://schemas.openxmlformats.org/package/2006/relationships"><Relationship Id="rId8" Type="http://schemas.openxmlformats.org/officeDocument/2006/relationships/image" Target="../media/image402.png"/><Relationship Id="rId3" Type="http://schemas.openxmlformats.org/officeDocument/2006/relationships/notesSlide" Target="../notesSlides/notesSlide209.xml"/><Relationship Id="rId7" Type="http://schemas.openxmlformats.org/officeDocument/2006/relationships/image" Target="../media/image401.png"/><Relationship Id="rId2" Type="http://schemas.openxmlformats.org/officeDocument/2006/relationships/slideLayout" Target="../slideLayouts/slideLayout47.xml"/><Relationship Id="rId1" Type="http://schemas.openxmlformats.org/officeDocument/2006/relationships/tags" Target="../tags/tag286.xml"/><Relationship Id="rId6" Type="http://schemas.openxmlformats.org/officeDocument/2006/relationships/image" Target="../media/image400.png"/><Relationship Id="rId5" Type="http://schemas.openxmlformats.org/officeDocument/2006/relationships/image" Target="../media/image399.jpeg"/><Relationship Id="rId4" Type="http://schemas.openxmlformats.org/officeDocument/2006/relationships/image" Target="../media/image398.png"/></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43.xml"/><Relationship Id="rId1" Type="http://schemas.openxmlformats.org/officeDocument/2006/relationships/tags" Target="../tags/tag287.xml"/></Relationships>
</file>

<file path=ppt/slides/_rels/slide272.xml.rels><?xml version="1.0" encoding="UTF-8" standalone="yes"?>
<Relationships xmlns="http://schemas.openxmlformats.org/package/2006/relationships"><Relationship Id="rId3" Type="http://schemas.openxmlformats.org/officeDocument/2006/relationships/image" Target="../media/image403.png"/><Relationship Id="rId7" Type="http://schemas.openxmlformats.org/officeDocument/2006/relationships/image" Target="../media/image407.png"/><Relationship Id="rId2" Type="http://schemas.openxmlformats.org/officeDocument/2006/relationships/slideLayout" Target="../slideLayouts/slideLayout47.xml"/><Relationship Id="rId1" Type="http://schemas.openxmlformats.org/officeDocument/2006/relationships/tags" Target="../tags/tag288.xml"/><Relationship Id="rId6" Type="http://schemas.openxmlformats.org/officeDocument/2006/relationships/image" Target="../media/image406.png"/><Relationship Id="rId5" Type="http://schemas.openxmlformats.org/officeDocument/2006/relationships/image" Target="../media/image405.png"/><Relationship Id="rId4" Type="http://schemas.openxmlformats.org/officeDocument/2006/relationships/image" Target="../media/image404.png"/></Relationships>
</file>

<file path=ppt/slides/_rels/slide273.xml.rels><?xml version="1.0" encoding="UTF-8" standalone="yes"?>
<Relationships xmlns="http://schemas.openxmlformats.org/package/2006/relationships"><Relationship Id="rId2" Type="http://schemas.openxmlformats.org/officeDocument/2006/relationships/slideLayout" Target="../slideLayouts/slideLayout43.xml"/><Relationship Id="rId1" Type="http://schemas.openxmlformats.org/officeDocument/2006/relationships/tags" Target="../tags/tag289.xml"/></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43.xml"/><Relationship Id="rId1" Type="http://schemas.openxmlformats.org/officeDocument/2006/relationships/tags" Target="../tags/tag290.xml"/></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2.xml"/><Relationship Id="rId1" Type="http://schemas.openxmlformats.org/officeDocument/2006/relationships/tags" Target="../tags/tag291.xml"/><Relationship Id="rId5" Type="http://schemas.openxmlformats.org/officeDocument/2006/relationships/image" Target="../media/image409.jpeg"/><Relationship Id="rId4" Type="http://schemas.openxmlformats.org/officeDocument/2006/relationships/image" Target="../media/image408.jpeg"/></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2.xml"/><Relationship Id="rId1" Type="http://schemas.openxmlformats.org/officeDocument/2006/relationships/tags" Target="../tags/tag292.xml"/><Relationship Id="rId4" Type="http://schemas.openxmlformats.org/officeDocument/2006/relationships/image" Target="../media/image410.png"/></Relationships>
</file>

<file path=ppt/slides/_rels/slide27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214.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29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 Id="rId9" Type="http://schemas.openxmlformats.org/officeDocument/2006/relationships/image" Target="../media/image26.png"/></Relationships>
</file>

<file path=ppt/slides/_rels/slide278.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2.xml"/><Relationship Id="rId1" Type="http://schemas.openxmlformats.org/officeDocument/2006/relationships/tags" Target="../tags/tag294.xml"/><Relationship Id="rId4" Type="http://schemas.openxmlformats.org/officeDocument/2006/relationships/image" Target="../media/image411.png"/></Relationships>
</file>

<file path=ppt/slides/_rels/slide279.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6.xml"/><Relationship Id="rId1" Type="http://schemas.openxmlformats.org/officeDocument/2006/relationships/tags" Target="../tags/tag295.xml"/><Relationship Id="rId5" Type="http://schemas.openxmlformats.org/officeDocument/2006/relationships/image" Target="../media/image413.wmf"/><Relationship Id="rId4" Type="http://schemas.openxmlformats.org/officeDocument/2006/relationships/image" Target="../media/image412.png"/></Relationships>
</file>

<file path=ppt/slides/_rels/slide28.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notesSlide" Target="../notesSlides/notesSlide17.xml"/><Relationship Id="rId7" Type="http://schemas.openxmlformats.org/officeDocument/2006/relationships/image" Target="../media/image103.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jpeg"/></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2.xml"/><Relationship Id="rId1" Type="http://schemas.openxmlformats.org/officeDocument/2006/relationships/tags" Target="../tags/tag296.xml"/><Relationship Id="rId5" Type="http://schemas.openxmlformats.org/officeDocument/2006/relationships/image" Target="../media/image415.jpeg"/><Relationship Id="rId4" Type="http://schemas.openxmlformats.org/officeDocument/2006/relationships/image" Target="../media/image414.jpeg"/></Relationships>
</file>

<file path=ppt/slides/_rels/slide281.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2.xml"/><Relationship Id="rId1" Type="http://schemas.openxmlformats.org/officeDocument/2006/relationships/tags" Target="../tags/tag297.xml"/><Relationship Id="rId4" Type="http://schemas.openxmlformats.org/officeDocument/2006/relationships/image" Target="../media/image416.jpeg"/></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2.xml"/><Relationship Id="rId1" Type="http://schemas.openxmlformats.org/officeDocument/2006/relationships/tags" Target="../tags/tag298.xml"/><Relationship Id="rId4" Type="http://schemas.openxmlformats.org/officeDocument/2006/relationships/image" Target="../media/image417.jpeg"/></Relationships>
</file>

<file path=ppt/slides/_rels/slide283.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14.xml"/><Relationship Id="rId1" Type="http://schemas.openxmlformats.org/officeDocument/2006/relationships/tags" Target="../tags/tag299.xml"/><Relationship Id="rId4" Type="http://schemas.openxmlformats.org/officeDocument/2006/relationships/image" Target="../media/image418.jpeg"/></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6.xml"/><Relationship Id="rId1" Type="http://schemas.openxmlformats.org/officeDocument/2006/relationships/tags" Target="../tags/tag300.xml"/><Relationship Id="rId4" Type="http://schemas.openxmlformats.org/officeDocument/2006/relationships/image" Target="../media/image419.jpeg"/></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22.xml"/><Relationship Id="rId2" Type="http://schemas.openxmlformats.org/officeDocument/2006/relationships/slideLayout" Target="../slideLayouts/slideLayout2.xml"/><Relationship Id="rId1" Type="http://schemas.openxmlformats.org/officeDocument/2006/relationships/tags" Target="../tags/tag301.xml"/><Relationship Id="rId4" Type="http://schemas.openxmlformats.org/officeDocument/2006/relationships/image" Target="../media/image420.png"/></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2.xml"/><Relationship Id="rId1" Type="http://schemas.openxmlformats.org/officeDocument/2006/relationships/tags" Target="../tags/tag302.xml"/><Relationship Id="rId4" Type="http://schemas.openxmlformats.org/officeDocument/2006/relationships/image" Target="../media/image421.jpeg"/></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224.xml"/><Relationship Id="rId2" Type="http://schemas.openxmlformats.org/officeDocument/2006/relationships/slideLayout" Target="../slideLayouts/slideLayout2.xml"/><Relationship Id="rId1" Type="http://schemas.openxmlformats.org/officeDocument/2006/relationships/tags" Target="../tags/tag303.xml"/><Relationship Id="rId4" Type="http://schemas.openxmlformats.org/officeDocument/2006/relationships/image" Target="../media/image422.jpeg"/></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7.xml"/><Relationship Id="rId1" Type="http://schemas.openxmlformats.org/officeDocument/2006/relationships/tags" Target="../tags/tag304.xml"/><Relationship Id="rId4" Type="http://schemas.openxmlformats.org/officeDocument/2006/relationships/image" Target="../media/image423.jpeg"/></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7.xml"/><Relationship Id="rId1" Type="http://schemas.openxmlformats.org/officeDocument/2006/relationships/tags" Target="../tags/tag305.xml"/><Relationship Id="rId4" Type="http://schemas.openxmlformats.org/officeDocument/2006/relationships/image" Target="../media/image42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106.wmf"/><Relationship Id="rId4" Type="http://schemas.openxmlformats.org/officeDocument/2006/relationships/image" Target="../media/image105.jpeg"/></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7.xml"/><Relationship Id="rId1" Type="http://schemas.openxmlformats.org/officeDocument/2006/relationships/tags" Target="../tags/tag306.xml"/><Relationship Id="rId4" Type="http://schemas.openxmlformats.org/officeDocument/2006/relationships/image" Target="../media/image425.jpeg"/></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7.xml"/><Relationship Id="rId1" Type="http://schemas.openxmlformats.org/officeDocument/2006/relationships/tags" Target="../tags/tag307.xml"/><Relationship Id="rId4" Type="http://schemas.openxmlformats.org/officeDocument/2006/relationships/image" Target="../media/image426.jpeg"/></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7.xml"/><Relationship Id="rId1" Type="http://schemas.openxmlformats.org/officeDocument/2006/relationships/tags" Target="../tags/tag308.xml"/><Relationship Id="rId4" Type="http://schemas.openxmlformats.org/officeDocument/2006/relationships/image" Target="../media/image427.jpeg"/></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7.xml"/><Relationship Id="rId1" Type="http://schemas.openxmlformats.org/officeDocument/2006/relationships/tags" Target="../tags/tag309.xml"/><Relationship Id="rId4" Type="http://schemas.openxmlformats.org/officeDocument/2006/relationships/image" Target="../media/image428.jpeg"/></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7.xml"/><Relationship Id="rId1" Type="http://schemas.openxmlformats.org/officeDocument/2006/relationships/tags" Target="../tags/tag310.xml"/><Relationship Id="rId4" Type="http://schemas.openxmlformats.org/officeDocument/2006/relationships/image" Target="../media/image429.jpeg"/></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7.xml"/><Relationship Id="rId1" Type="http://schemas.openxmlformats.org/officeDocument/2006/relationships/tags" Target="../tags/tag311.xml"/><Relationship Id="rId4" Type="http://schemas.openxmlformats.org/officeDocument/2006/relationships/image" Target="../media/image430.jpeg"/></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6.xml"/><Relationship Id="rId1" Type="http://schemas.openxmlformats.org/officeDocument/2006/relationships/tags" Target="../tags/tag312.xml"/><Relationship Id="rId5" Type="http://schemas.openxmlformats.org/officeDocument/2006/relationships/image" Target="../media/image431.png"/><Relationship Id="rId4" Type="http://schemas.openxmlformats.org/officeDocument/2006/relationships/hyperlink" Target="http://www.thinkfirstspraylast.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1.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01.xml"/><Relationship Id="rId1" Type="http://schemas.openxmlformats.org/officeDocument/2006/relationships/tags" Target="../tags/tag21.xml"/><Relationship Id="rId6" Type="http://schemas.openxmlformats.org/officeDocument/2006/relationships/image" Target="../media/image109.jpeg"/><Relationship Id="rId5" Type="http://schemas.openxmlformats.org/officeDocument/2006/relationships/image" Target="../media/image108.png"/><Relationship Id="rId4" Type="http://schemas.openxmlformats.org/officeDocument/2006/relationships/image" Target="../media/image107.wmf"/></Relationships>
</file>

<file path=ppt/slides/_rels/slide3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jpeg"/></Relationships>
</file>

<file path=ppt/slides/_rels/slide3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15.png"/></Relationships>
</file>

<file path=ppt/slides/_rels/slide3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35.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slideLayout" Target="../slideLayouts/slideLayout6.xml"/><Relationship Id="rId1" Type="http://schemas.openxmlformats.org/officeDocument/2006/relationships/tags" Target="../tags/tag22.xml"/><Relationship Id="rId5" Type="http://schemas.openxmlformats.org/officeDocument/2006/relationships/image" Target="../media/image120.png"/><Relationship Id="rId4" Type="http://schemas.openxmlformats.org/officeDocument/2006/relationships/image" Target="../media/image119.png"/></Relationships>
</file>

<file path=ppt/slides/_rels/slide3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123.jpeg"/><Relationship Id="rId4" Type="http://schemas.openxmlformats.org/officeDocument/2006/relationships/image" Target="../media/image122.png"/></Relationships>
</file>

<file path=ppt/slides/_rels/slide3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95.xml"/><Relationship Id="rId1" Type="http://schemas.openxmlformats.org/officeDocument/2006/relationships/tags" Target="../tags/tag23.xml"/></Relationships>
</file>

<file path=ppt/slides/_rels/slide3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110.xml"/><Relationship Id="rId1" Type="http://schemas.openxmlformats.org/officeDocument/2006/relationships/tags" Target="../tags/tag2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8.xml"/><Relationship Id="rId1" Type="http://schemas.openxmlformats.org/officeDocument/2006/relationships/tags" Target="../tags/tag25.xml"/><Relationship Id="rId4" Type="http://schemas.openxmlformats.org/officeDocument/2006/relationships/image" Target="../media/image126.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slideLayout" Target="../slideLayouts/slideLayout31.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8.xml"/><Relationship Id="rId1" Type="http://schemas.openxmlformats.org/officeDocument/2006/relationships/tags" Target="../tags/tag26.xml"/><Relationship Id="rId4" Type="http://schemas.openxmlformats.org/officeDocument/2006/relationships/image" Target="../media/image127.wm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8.xml"/><Relationship Id="rId1" Type="http://schemas.openxmlformats.org/officeDocument/2006/relationships/tags" Target="../tags/tag27.xml"/><Relationship Id="rId5" Type="http://schemas.openxmlformats.org/officeDocument/2006/relationships/image" Target="../media/image129.jpeg"/><Relationship Id="rId4" Type="http://schemas.openxmlformats.org/officeDocument/2006/relationships/image" Target="../media/image128.jpeg"/></Relationships>
</file>

<file path=ppt/slides/_rels/slide4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8.xml"/><Relationship Id="rId1" Type="http://schemas.openxmlformats.org/officeDocument/2006/relationships/tags" Target="../tags/tag28.xml"/><Relationship Id="rId4" Type="http://schemas.openxmlformats.org/officeDocument/2006/relationships/image" Target="../media/image131.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8.xml"/><Relationship Id="rId1" Type="http://schemas.openxmlformats.org/officeDocument/2006/relationships/tags" Target="../tags/tag29.xml"/><Relationship Id="rId4" Type="http://schemas.openxmlformats.org/officeDocument/2006/relationships/image" Target="../media/image132.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134.jpeg"/></Relationships>
</file>

<file path=ppt/slides/_rels/slide4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slideLayout" Target="../slideLayouts/slideLayout31.xml"/><Relationship Id="rId1" Type="http://schemas.openxmlformats.org/officeDocument/2006/relationships/tags" Target="../tags/tag4.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slideLayout" Target="../slideLayouts/slideLayout158.xml"/><Relationship Id="rId1" Type="http://schemas.openxmlformats.org/officeDocument/2006/relationships/tags" Target="../tags/tag31.xml"/></Relationships>
</file>

<file path=ppt/slides/_rels/slide5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40.wmf"/></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6.xml"/><Relationship Id="rId1" Type="http://schemas.openxmlformats.org/officeDocument/2006/relationships/tags" Target="../tags/tag32.xml"/><Relationship Id="rId4" Type="http://schemas.openxmlformats.org/officeDocument/2006/relationships/image" Target="../media/image14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5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10.xml"/></Relationships>
</file>

<file path=ppt/slides/_rels/slide5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slideLayout" Target="../slideLayouts/slideLayout210.xml"/><Relationship Id="rId1" Type="http://schemas.openxmlformats.org/officeDocument/2006/relationships/tags" Target="../tags/tag33.xml"/></Relationships>
</file>

<file path=ppt/slides/_rels/slide5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5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slideLayout" Target="../slideLayouts/slideLayout119.xml"/><Relationship Id="rId1" Type="http://schemas.openxmlformats.org/officeDocument/2006/relationships/tags" Target="../tags/tag34.xml"/></Relationships>
</file>

<file path=ppt/slides/_rels/slide5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43.xml"/><Relationship Id="rId1" Type="http://schemas.openxmlformats.org/officeDocument/2006/relationships/tags" Target="../tags/tag35.xml"/><Relationship Id="rId4" Type="http://schemas.openxmlformats.org/officeDocument/2006/relationships/image" Target="../media/image148.jpeg"/></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5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slideLayout" Target="../slideLayouts/slideLayout31.xml"/><Relationship Id="rId1" Type="http://schemas.openxmlformats.org/officeDocument/2006/relationships/tags" Target="../tags/tag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119.png"/><Relationship Id="rId2" Type="http://schemas.openxmlformats.org/officeDocument/2006/relationships/slideLayout" Target="../slideLayouts/slideLayout43.xml"/><Relationship Id="rId1" Type="http://schemas.openxmlformats.org/officeDocument/2006/relationships/tags" Target="../tags/tag36.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8.xml"/><Relationship Id="rId1" Type="http://schemas.openxmlformats.org/officeDocument/2006/relationships/tags" Target="../tags/tag37.xml"/><Relationship Id="rId4" Type="http://schemas.openxmlformats.org/officeDocument/2006/relationships/image" Target="../media/image156.wmf"/></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6.xml"/><Relationship Id="rId1" Type="http://schemas.openxmlformats.org/officeDocument/2006/relationships/tags" Target="../tags/tag38.xml"/><Relationship Id="rId4" Type="http://schemas.openxmlformats.org/officeDocument/2006/relationships/image" Target="../media/image157.png"/></Relationships>
</file>

<file path=ppt/slides/_rels/slide6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39.xml"/><Relationship Id="rId4" Type="http://schemas.openxmlformats.org/officeDocument/2006/relationships/image" Target="../media/image161.jpeg"/></Relationships>
</file>

<file path=ppt/slides/_rels/slide6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163.jpeg"/></Relationships>
</file>

<file path=ppt/slides/_rels/slide6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166.png"/><Relationship Id="rId4" Type="http://schemas.openxmlformats.org/officeDocument/2006/relationships/image" Target="../media/image165.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slideLayout" Target="../slideLayouts/slideLayout31.xml"/><Relationship Id="rId1" Type="http://schemas.openxmlformats.org/officeDocument/2006/relationships/tags" Target="../tags/tag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8" Type="http://schemas.openxmlformats.org/officeDocument/2006/relationships/image" Target="../media/image168.emf"/><Relationship Id="rId3" Type="http://schemas.openxmlformats.org/officeDocument/2006/relationships/tags" Target="../tags/tag41.xml"/><Relationship Id="rId7" Type="http://schemas.openxmlformats.org/officeDocument/2006/relationships/oleObject" Target="../embeddings/oleObject1.bin"/><Relationship Id="rId2" Type="http://schemas.openxmlformats.org/officeDocument/2006/relationships/tags" Target="../tags/tag40.xml"/><Relationship Id="rId1" Type="http://schemas.openxmlformats.org/officeDocument/2006/relationships/vmlDrawing" Target="../drawings/vmlDrawing1.vml"/><Relationship Id="rId6" Type="http://schemas.openxmlformats.org/officeDocument/2006/relationships/slideLayout" Target="../slideLayouts/slideLayout15.xml"/><Relationship Id="rId5" Type="http://schemas.openxmlformats.org/officeDocument/2006/relationships/tags" Target="../tags/tag43.xml"/><Relationship Id="rId4" Type="http://schemas.openxmlformats.org/officeDocument/2006/relationships/tags" Target="../tags/tag42.xml"/></Relationships>
</file>

<file path=ppt/slides/_rels/slide7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slideLayout" Target="../slideLayouts/slideLayout15.xml"/><Relationship Id="rId1" Type="http://schemas.openxmlformats.org/officeDocument/2006/relationships/tags" Target="../tags/tag44.xml"/></Relationships>
</file>

<file path=ppt/slides/_rels/slide73.xml.rels><?xml version="1.0" encoding="UTF-8" standalone="yes"?>
<Relationships xmlns="http://schemas.openxmlformats.org/package/2006/relationships"><Relationship Id="rId8" Type="http://schemas.openxmlformats.org/officeDocument/2006/relationships/tags" Target="../tags/tag51.xml"/><Relationship Id="rId3" Type="http://schemas.openxmlformats.org/officeDocument/2006/relationships/tags" Target="../tags/tag46.xml"/><Relationship Id="rId7" Type="http://schemas.openxmlformats.org/officeDocument/2006/relationships/tags" Target="../tags/tag50.xml"/><Relationship Id="rId2" Type="http://schemas.openxmlformats.org/officeDocument/2006/relationships/tags" Target="../tags/tag45.xml"/><Relationship Id="rId1" Type="http://schemas.openxmlformats.org/officeDocument/2006/relationships/vmlDrawing" Target="../drawings/vmlDrawing2.vml"/><Relationship Id="rId6" Type="http://schemas.openxmlformats.org/officeDocument/2006/relationships/tags" Target="../tags/tag49.xml"/><Relationship Id="rId11" Type="http://schemas.openxmlformats.org/officeDocument/2006/relationships/image" Target="../media/image170.emf"/><Relationship Id="rId5" Type="http://schemas.openxmlformats.org/officeDocument/2006/relationships/tags" Target="../tags/tag48.xml"/><Relationship Id="rId10" Type="http://schemas.openxmlformats.org/officeDocument/2006/relationships/oleObject" Target="../embeddings/oleObject2.bin"/><Relationship Id="rId4" Type="http://schemas.openxmlformats.org/officeDocument/2006/relationships/tags" Target="../tags/tag47.xml"/><Relationship Id="rId9"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5.xml"/><Relationship Id="rId1" Type="http://schemas.openxmlformats.org/officeDocument/2006/relationships/tags" Target="../tags/tag52.xml"/><Relationship Id="rId4" Type="http://schemas.openxmlformats.org/officeDocument/2006/relationships/image" Target="../media/image171.png"/></Relationships>
</file>

<file path=ppt/slides/_rels/slide75.xml.rels><?xml version="1.0" encoding="UTF-8" standalone="yes"?>
<Relationships xmlns="http://schemas.openxmlformats.org/package/2006/relationships"><Relationship Id="rId8" Type="http://schemas.openxmlformats.org/officeDocument/2006/relationships/image" Target="../media/image172.emf"/><Relationship Id="rId3" Type="http://schemas.openxmlformats.org/officeDocument/2006/relationships/tags" Target="../tags/tag54.xml"/><Relationship Id="rId7" Type="http://schemas.openxmlformats.org/officeDocument/2006/relationships/oleObject" Target="../embeddings/oleObject3.bin"/><Relationship Id="rId2" Type="http://schemas.openxmlformats.org/officeDocument/2006/relationships/tags" Target="../tags/tag53.xml"/><Relationship Id="rId1" Type="http://schemas.openxmlformats.org/officeDocument/2006/relationships/vmlDrawing" Target="../drawings/vmlDrawing3.vml"/><Relationship Id="rId6" Type="http://schemas.openxmlformats.org/officeDocument/2006/relationships/slideLayout" Target="../slideLayouts/slideLayout15.xml"/><Relationship Id="rId5" Type="http://schemas.openxmlformats.org/officeDocument/2006/relationships/tags" Target="../tags/tag56.xml"/><Relationship Id="rId4" Type="http://schemas.openxmlformats.org/officeDocument/2006/relationships/tags" Target="../tags/tag55.xml"/></Relationships>
</file>

<file path=ppt/slides/_rels/slide7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slideLayout" Target="../slideLayouts/slideLayout15.xml"/><Relationship Id="rId1" Type="http://schemas.openxmlformats.org/officeDocument/2006/relationships/tags" Target="../tags/tag57.xml"/></Relationships>
</file>

<file path=ppt/slides/_rels/slide77.xml.rels><?xml version="1.0" encoding="UTF-8" standalone="yes"?>
<Relationships xmlns="http://schemas.openxmlformats.org/package/2006/relationships"><Relationship Id="rId8" Type="http://schemas.openxmlformats.org/officeDocument/2006/relationships/tags" Target="../tags/tag64.xml"/><Relationship Id="rId13" Type="http://schemas.openxmlformats.org/officeDocument/2006/relationships/image" Target="../media/image174.emf"/><Relationship Id="rId3" Type="http://schemas.openxmlformats.org/officeDocument/2006/relationships/tags" Target="../tags/tag59.xml"/><Relationship Id="rId7" Type="http://schemas.openxmlformats.org/officeDocument/2006/relationships/tags" Target="../tags/tag63.xml"/><Relationship Id="rId12" Type="http://schemas.openxmlformats.org/officeDocument/2006/relationships/oleObject" Target="../embeddings/oleObject4.bin"/><Relationship Id="rId2" Type="http://schemas.openxmlformats.org/officeDocument/2006/relationships/tags" Target="../tags/tag58.xml"/><Relationship Id="rId1" Type="http://schemas.openxmlformats.org/officeDocument/2006/relationships/vmlDrawing" Target="../drawings/vmlDrawing4.vml"/><Relationship Id="rId6" Type="http://schemas.openxmlformats.org/officeDocument/2006/relationships/tags" Target="../tags/tag62.xml"/><Relationship Id="rId11" Type="http://schemas.openxmlformats.org/officeDocument/2006/relationships/slideLayout" Target="../slideLayouts/slideLayout15.xml"/><Relationship Id="rId5" Type="http://schemas.openxmlformats.org/officeDocument/2006/relationships/tags" Target="../tags/tag61.xml"/><Relationship Id="rId10" Type="http://schemas.openxmlformats.org/officeDocument/2006/relationships/tags" Target="../tags/tag66.xml"/><Relationship Id="rId4" Type="http://schemas.openxmlformats.org/officeDocument/2006/relationships/tags" Target="../tags/tag60.xml"/><Relationship Id="rId9" Type="http://schemas.openxmlformats.org/officeDocument/2006/relationships/tags" Target="../tags/tag65.xml"/></Relationships>
</file>

<file path=ppt/slides/_rels/slide7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slideLayout" Target="../slideLayouts/slideLayout15.xml"/><Relationship Id="rId1" Type="http://schemas.openxmlformats.org/officeDocument/2006/relationships/tags" Target="../tags/tag67.xml"/></Relationships>
</file>

<file path=ppt/slides/_rels/slide79.xml.rels><?xml version="1.0" encoding="UTF-8" standalone="yes"?>
<Relationships xmlns="http://schemas.openxmlformats.org/package/2006/relationships"><Relationship Id="rId8" Type="http://schemas.openxmlformats.org/officeDocument/2006/relationships/tags" Target="../tags/tag74.xml"/><Relationship Id="rId3" Type="http://schemas.openxmlformats.org/officeDocument/2006/relationships/tags" Target="../tags/tag69.xml"/><Relationship Id="rId7" Type="http://schemas.openxmlformats.org/officeDocument/2006/relationships/tags" Target="../tags/tag73.xml"/><Relationship Id="rId2" Type="http://schemas.openxmlformats.org/officeDocument/2006/relationships/tags" Target="../tags/tag68.xml"/><Relationship Id="rId1" Type="http://schemas.openxmlformats.org/officeDocument/2006/relationships/vmlDrawing" Target="../drawings/vmlDrawing5.vml"/><Relationship Id="rId6" Type="http://schemas.openxmlformats.org/officeDocument/2006/relationships/tags" Target="../tags/tag72.xml"/><Relationship Id="rId11" Type="http://schemas.openxmlformats.org/officeDocument/2006/relationships/image" Target="../media/image176.emf"/><Relationship Id="rId5" Type="http://schemas.openxmlformats.org/officeDocument/2006/relationships/tags" Target="../tags/tag71.xml"/><Relationship Id="rId10" Type="http://schemas.openxmlformats.org/officeDocument/2006/relationships/oleObject" Target="../embeddings/oleObject5.bin"/><Relationship Id="rId4" Type="http://schemas.openxmlformats.org/officeDocument/2006/relationships/tags" Target="../tags/tag70.xml"/><Relationship Id="rId9"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3.jpe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slideLayout" Target="../slideLayouts/slideLayout43.xml"/><Relationship Id="rId16" Type="http://schemas.openxmlformats.org/officeDocument/2006/relationships/image" Target="../media/image46.png"/><Relationship Id="rId1" Type="http://schemas.openxmlformats.org/officeDocument/2006/relationships/tags" Target="../tags/tag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8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slideLayout" Target="../slideLayouts/slideLayout15.xml"/><Relationship Id="rId1" Type="http://schemas.openxmlformats.org/officeDocument/2006/relationships/tags" Target="../tags/tag75.xml"/></Relationships>
</file>

<file path=ppt/slides/_rels/slide81.xml.rels><?xml version="1.0" encoding="UTF-8" standalone="yes"?>
<Relationships xmlns="http://schemas.openxmlformats.org/package/2006/relationships"><Relationship Id="rId8" Type="http://schemas.openxmlformats.org/officeDocument/2006/relationships/image" Target="../media/image178.emf"/><Relationship Id="rId3" Type="http://schemas.openxmlformats.org/officeDocument/2006/relationships/tags" Target="../tags/tag77.xml"/><Relationship Id="rId7" Type="http://schemas.openxmlformats.org/officeDocument/2006/relationships/oleObject" Target="../embeddings/oleObject6.bin"/><Relationship Id="rId2" Type="http://schemas.openxmlformats.org/officeDocument/2006/relationships/tags" Target="../tags/tag76.xml"/><Relationship Id="rId1" Type="http://schemas.openxmlformats.org/officeDocument/2006/relationships/vmlDrawing" Target="../drawings/vmlDrawing6.vml"/><Relationship Id="rId6" Type="http://schemas.openxmlformats.org/officeDocument/2006/relationships/slideLayout" Target="../slideLayouts/slideLayout15.xml"/><Relationship Id="rId5" Type="http://schemas.openxmlformats.org/officeDocument/2006/relationships/tags" Target="../tags/tag79.xml"/><Relationship Id="rId4" Type="http://schemas.openxmlformats.org/officeDocument/2006/relationships/tags" Target="../tags/tag78.xml"/></Relationships>
</file>

<file path=ppt/slides/_rels/slide8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slideLayout" Target="../slideLayouts/slideLayout15.xml"/><Relationship Id="rId1" Type="http://schemas.openxmlformats.org/officeDocument/2006/relationships/tags" Target="../tags/tag80.xml"/></Relationships>
</file>

<file path=ppt/slides/_rels/slide83.xml.rels><?xml version="1.0" encoding="UTF-8" standalone="yes"?>
<Relationships xmlns="http://schemas.openxmlformats.org/package/2006/relationships"><Relationship Id="rId8" Type="http://schemas.openxmlformats.org/officeDocument/2006/relationships/image" Target="../media/image180.emf"/><Relationship Id="rId3" Type="http://schemas.openxmlformats.org/officeDocument/2006/relationships/tags" Target="../tags/tag82.xml"/><Relationship Id="rId7" Type="http://schemas.openxmlformats.org/officeDocument/2006/relationships/oleObject" Target="../embeddings/oleObject7.bin"/><Relationship Id="rId2" Type="http://schemas.openxmlformats.org/officeDocument/2006/relationships/tags" Target="../tags/tag81.xml"/><Relationship Id="rId1" Type="http://schemas.openxmlformats.org/officeDocument/2006/relationships/vmlDrawing" Target="../drawings/vmlDrawing7.vml"/><Relationship Id="rId6" Type="http://schemas.openxmlformats.org/officeDocument/2006/relationships/slideLayout" Target="../slideLayouts/slideLayout15.xml"/><Relationship Id="rId5" Type="http://schemas.openxmlformats.org/officeDocument/2006/relationships/tags" Target="../tags/tag84.xml"/><Relationship Id="rId4" Type="http://schemas.openxmlformats.org/officeDocument/2006/relationships/tags" Target="../tags/tag83.xml"/></Relationships>
</file>

<file path=ppt/slides/_rels/slide8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8" Type="http://schemas.openxmlformats.org/officeDocument/2006/relationships/image" Target="../media/image183.emf"/><Relationship Id="rId3" Type="http://schemas.openxmlformats.org/officeDocument/2006/relationships/tags" Target="../tags/tag86.xml"/><Relationship Id="rId7" Type="http://schemas.openxmlformats.org/officeDocument/2006/relationships/oleObject" Target="../embeddings/oleObject8.bin"/><Relationship Id="rId2" Type="http://schemas.openxmlformats.org/officeDocument/2006/relationships/tags" Target="../tags/tag85.xml"/><Relationship Id="rId1" Type="http://schemas.openxmlformats.org/officeDocument/2006/relationships/vmlDrawing" Target="../drawings/vmlDrawing8.vml"/><Relationship Id="rId6" Type="http://schemas.openxmlformats.org/officeDocument/2006/relationships/slideLayout" Target="../slideLayouts/slideLayout15.xml"/><Relationship Id="rId5" Type="http://schemas.openxmlformats.org/officeDocument/2006/relationships/tags" Target="../tags/tag88.xml"/><Relationship Id="rId4" Type="http://schemas.openxmlformats.org/officeDocument/2006/relationships/tags" Target="../tags/tag87.xml"/></Relationships>
</file>

<file path=ppt/slides/_rels/slide8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slideLayout" Target="../slideLayouts/slideLayout15.xml"/><Relationship Id="rId1" Type="http://schemas.openxmlformats.org/officeDocument/2006/relationships/tags" Target="../tags/tag89.xml"/></Relationships>
</file>

<file path=ppt/slides/_rels/slide87.xml.rels><?xml version="1.0" encoding="UTF-8" standalone="yes"?>
<Relationships xmlns="http://schemas.openxmlformats.org/package/2006/relationships"><Relationship Id="rId8" Type="http://schemas.openxmlformats.org/officeDocument/2006/relationships/image" Target="../media/image185.emf"/><Relationship Id="rId3" Type="http://schemas.openxmlformats.org/officeDocument/2006/relationships/tags" Target="../tags/tag91.xml"/><Relationship Id="rId7" Type="http://schemas.openxmlformats.org/officeDocument/2006/relationships/oleObject" Target="../embeddings/oleObject9.bin"/><Relationship Id="rId2" Type="http://schemas.openxmlformats.org/officeDocument/2006/relationships/tags" Target="../tags/tag90.xml"/><Relationship Id="rId1" Type="http://schemas.openxmlformats.org/officeDocument/2006/relationships/vmlDrawing" Target="../drawings/vmlDrawing9.vml"/><Relationship Id="rId6" Type="http://schemas.openxmlformats.org/officeDocument/2006/relationships/slideLayout" Target="../slideLayouts/slideLayout15.xml"/><Relationship Id="rId5" Type="http://schemas.openxmlformats.org/officeDocument/2006/relationships/tags" Target="../tags/tag93.xml"/><Relationship Id="rId4" Type="http://schemas.openxmlformats.org/officeDocument/2006/relationships/tags" Target="../tags/tag92.xml"/></Relationships>
</file>

<file path=ppt/slides/_rels/slide8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slideLayout" Target="../slideLayouts/slideLayout15.xml"/><Relationship Id="rId1" Type="http://schemas.openxmlformats.org/officeDocument/2006/relationships/tags" Target="../tags/tag94.xml"/></Relationships>
</file>

<file path=ppt/slides/_rels/slide89.xml.rels><?xml version="1.0" encoding="UTF-8" standalone="yes"?>
<Relationships xmlns="http://schemas.openxmlformats.org/package/2006/relationships"><Relationship Id="rId8" Type="http://schemas.openxmlformats.org/officeDocument/2006/relationships/image" Target="../media/image187.emf"/><Relationship Id="rId3" Type="http://schemas.openxmlformats.org/officeDocument/2006/relationships/tags" Target="../tags/tag96.xml"/><Relationship Id="rId7" Type="http://schemas.openxmlformats.org/officeDocument/2006/relationships/oleObject" Target="../embeddings/oleObject10.bin"/><Relationship Id="rId2" Type="http://schemas.openxmlformats.org/officeDocument/2006/relationships/tags" Target="../tags/tag95.xml"/><Relationship Id="rId1" Type="http://schemas.openxmlformats.org/officeDocument/2006/relationships/vmlDrawing" Target="../drawings/vmlDrawing10.vml"/><Relationship Id="rId6" Type="http://schemas.openxmlformats.org/officeDocument/2006/relationships/slideLayout" Target="../slideLayouts/slideLayout15.xml"/><Relationship Id="rId5" Type="http://schemas.openxmlformats.org/officeDocument/2006/relationships/tags" Target="../tags/tag98.xml"/><Relationship Id="rId4" Type="http://schemas.openxmlformats.org/officeDocument/2006/relationships/tags" Target="../tags/tag97.xml"/></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slideLayout" Target="../slideLayouts/slideLayout31.xml"/><Relationship Id="rId1" Type="http://schemas.openxmlformats.org/officeDocument/2006/relationships/tags" Target="../tags/tag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9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slideLayout" Target="../slideLayouts/slideLayout15.xml"/><Relationship Id="rId1" Type="http://schemas.openxmlformats.org/officeDocument/2006/relationships/tags" Target="../tags/tag99.xml"/><Relationship Id="rId4" Type="http://schemas.openxmlformats.org/officeDocument/2006/relationships/image" Target="../media/image189.png"/></Relationships>
</file>

<file path=ppt/slides/_rels/slide91.xml.rels><?xml version="1.0" encoding="UTF-8" standalone="yes"?>
<Relationships xmlns="http://schemas.openxmlformats.org/package/2006/relationships"><Relationship Id="rId8" Type="http://schemas.openxmlformats.org/officeDocument/2006/relationships/image" Target="../media/image190.emf"/><Relationship Id="rId3" Type="http://schemas.openxmlformats.org/officeDocument/2006/relationships/tags" Target="../tags/tag101.xml"/><Relationship Id="rId7" Type="http://schemas.openxmlformats.org/officeDocument/2006/relationships/oleObject" Target="../embeddings/oleObject11.bin"/><Relationship Id="rId2" Type="http://schemas.openxmlformats.org/officeDocument/2006/relationships/tags" Target="../tags/tag100.xml"/><Relationship Id="rId1" Type="http://schemas.openxmlformats.org/officeDocument/2006/relationships/vmlDrawing" Target="../drawings/vmlDrawing11.vml"/><Relationship Id="rId6" Type="http://schemas.openxmlformats.org/officeDocument/2006/relationships/slideLayout" Target="../slideLayouts/slideLayout15.xml"/><Relationship Id="rId5" Type="http://schemas.openxmlformats.org/officeDocument/2006/relationships/tags" Target="../tags/tag103.xml"/><Relationship Id="rId4" Type="http://schemas.openxmlformats.org/officeDocument/2006/relationships/tags" Target="../tags/tag102.xml"/></Relationships>
</file>

<file path=ppt/slides/_rels/slide9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slideLayout" Target="../slideLayouts/slideLayout15.xml"/><Relationship Id="rId1" Type="http://schemas.openxmlformats.org/officeDocument/2006/relationships/tags" Target="../tags/tag104.xml"/><Relationship Id="rId4" Type="http://schemas.openxmlformats.org/officeDocument/2006/relationships/image" Target="../media/image182.png"/></Relationships>
</file>

<file path=ppt/slides/_rels/slide93.xml.rels><?xml version="1.0" encoding="UTF-8" standalone="yes"?>
<Relationships xmlns="http://schemas.openxmlformats.org/package/2006/relationships"><Relationship Id="rId8" Type="http://schemas.openxmlformats.org/officeDocument/2006/relationships/image" Target="../media/image191.emf"/><Relationship Id="rId3" Type="http://schemas.openxmlformats.org/officeDocument/2006/relationships/tags" Target="../tags/tag106.xml"/><Relationship Id="rId7" Type="http://schemas.openxmlformats.org/officeDocument/2006/relationships/oleObject" Target="../embeddings/oleObject12.bin"/><Relationship Id="rId2" Type="http://schemas.openxmlformats.org/officeDocument/2006/relationships/tags" Target="../tags/tag105.xml"/><Relationship Id="rId1" Type="http://schemas.openxmlformats.org/officeDocument/2006/relationships/vmlDrawing" Target="../drawings/vmlDrawing12.vml"/><Relationship Id="rId6" Type="http://schemas.openxmlformats.org/officeDocument/2006/relationships/slideLayout" Target="../slideLayouts/slideLayout15.xml"/><Relationship Id="rId5" Type="http://schemas.openxmlformats.org/officeDocument/2006/relationships/tags" Target="../tags/tag108.xml"/><Relationship Id="rId4" Type="http://schemas.openxmlformats.org/officeDocument/2006/relationships/tags" Target="../tags/tag107.xml"/></Relationships>
</file>

<file path=ppt/slides/_rels/slide9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slideLayout" Target="../slideLayouts/slideLayout15.xml"/><Relationship Id="rId1" Type="http://schemas.openxmlformats.org/officeDocument/2006/relationships/tags" Target="../tags/tag109.xml"/><Relationship Id="rId4" Type="http://schemas.openxmlformats.org/officeDocument/2006/relationships/image" Target="../media/image193.png"/></Relationships>
</file>

<file path=ppt/slides/_rels/slide95.xml.rels><?xml version="1.0" encoding="UTF-8" standalone="yes"?>
<Relationships xmlns="http://schemas.openxmlformats.org/package/2006/relationships"><Relationship Id="rId8" Type="http://schemas.openxmlformats.org/officeDocument/2006/relationships/image" Target="../media/image194.emf"/><Relationship Id="rId3" Type="http://schemas.openxmlformats.org/officeDocument/2006/relationships/tags" Target="../tags/tag111.xml"/><Relationship Id="rId7" Type="http://schemas.openxmlformats.org/officeDocument/2006/relationships/oleObject" Target="../embeddings/oleObject13.bin"/><Relationship Id="rId2" Type="http://schemas.openxmlformats.org/officeDocument/2006/relationships/tags" Target="../tags/tag110.xml"/><Relationship Id="rId1" Type="http://schemas.openxmlformats.org/officeDocument/2006/relationships/vmlDrawing" Target="../drawings/vmlDrawing13.vml"/><Relationship Id="rId6" Type="http://schemas.openxmlformats.org/officeDocument/2006/relationships/slideLayout" Target="../slideLayouts/slideLayout15.xml"/><Relationship Id="rId5" Type="http://schemas.openxmlformats.org/officeDocument/2006/relationships/tags" Target="../tags/tag113.xml"/><Relationship Id="rId4" Type="http://schemas.openxmlformats.org/officeDocument/2006/relationships/tags" Target="../tags/tag112.xml"/></Relationships>
</file>

<file path=ppt/slides/_rels/slide9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slideLayout" Target="../slideLayouts/slideLayout15.xml"/><Relationship Id="rId1" Type="http://schemas.openxmlformats.org/officeDocument/2006/relationships/tags" Target="../tags/tag114.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xml"/><Relationship Id="rId1" Type="http://schemas.openxmlformats.org/officeDocument/2006/relationships/tags" Target="../tags/tag115.xml"/><Relationship Id="rId4" Type="http://schemas.openxmlformats.org/officeDocument/2006/relationships/image" Target="../media/image196.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116.xml"/><Relationship Id="rId5" Type="http://schemas.openxmlformats.org/officeDocument/2006/relationships/image" Target="../media/image198.png"/><Relationship Id="rId4" Type="http://schemas.openxmlformats.org/officeDocument/2006/relationships/image" Target="../media/image197.png"/></Relationships>
</file>

<file path=ppt/slides/_rels/slide99.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800" smtClean="0">
                <a:solidFill>
                  <a:srgbClr val="006600"/>
                </a:solidFill>
              </a:rPr>
              <a:t>Initial Training – Core Exam</a:t>
            </a:r>
            <a:endParaRPr lang="en-US" smtClean="0"/>
          </a:p>
        </p:txBody>
      </p:sp>
      <p:sp>
        <p:nvSpPr>
          <p:cNvPr id="4099" name="Rectangle 3"/>
          <p:cNvSpPr>
            <a:spLocks noGrp="1" noChangeArrowheads="1"/>
          </p:cNvSpPr>
          <p:nvPr>
            <p:ph type="body" idx="1"/>
          </p:nvPr>
        </p:nvSpPr>
        <p:spPr>
          <a:xfrm>
            <a:off x="457200" y="1951037"/>
            <a:ext cx="8229600" cy="4525963"/>
          </a:xfrm>
        </p:spPr>
        <p:txBody>
          <a:bodyPr/>
          <a:lstStyle/>
          <a:p>
            <a:pPr eaLnBrk="1" hangingPunct="1">
              <a:lnSpc>
                <a:spcPct val="80000"/>
              </a:lnSpc>
              <a:buFontTx/>
              <a:buNone/>
            </a:pPr>
            <a:r>
              <a:rPr lang="en-US" sz="2000" dirty="0" smtClean="0"/>
              <a:t>Gary Fish</a:t>
            </a:r>
          </a:p>
          <a:p>
            <a:pPr eaLnBrk="1" hangingPunct="1">
              <a:lnSpc>
                <a:spcPct val="80000"/>
              </a:lnSpc>
              <a:buFontTx/>
              <a:buNone/>
            </a:pPr>
            <a:r>
              <a:rPr lang="en-US" sz="2000" dirty="0" smtClean="0"/>
              <a:t>Maine Board of Pesticides Control</a:t>
            </a:r>
          </a:p>
          <a:p>
            <a:pPr eaLnBrk="1" hangingPunct="1">
              <a:lnSpc>
                <a:spcPct val="80000"/>
              </a:lnSpc>
              <a:buFontTx/>
              <a:buNone/>
            </a:pPr>
            <a:r>
              <a:rPr lang="en-US" sz="2000" dirty="0" smtClean="0"/>
              <a:t>gary.fish@maine.gov </a:t>
            </a:r>
          </a:p>
          <a:p>
            <a:pPr eaLnBrk="1" hangingPunct="1">
              <a:lnSpc>
                <a:spcPct val="80000"/>
              </a:lnSpc>
              <a:buFontTx/>
              <a:buNone/>
            </a:pPr>
            <a:r>
              <a:rPr lang="en-US" sz="2000" dirty="0" smtClean="0"/>
              <a:t>287-2731</a:t>
            </a:r>
          </a:p>
          <a:p>
            <a:pPr eaLnBrk="1" hangingPunct="1">
              <a:lnSpc>
                <a:spcPct val="80000"/>
              </a:lnSpc>
              <a:buFontTx/>
              <a:buNone/>
            </a:pPr>
            <a:endParaRPr lang="en-US" sz="2000" dirty="0" smtClean="0"/>
          </a:p>
          <a:p>
            <a:pPr eaLnBrk="1" hangingPunct="1">
              <a:lnSpc>
                <a:spcPct val="80000"/>
              </a:lnSpc>
              <a:buFontTx/>
              <a:buNone/>
            </a:pPr>
            <a:r>
              <a:rPr lang="en-US" sz="2000" smtClean="0"/>
              <a:t>Dr. </a:t>
            </a:r>
            <a:r>
              <a:rPr lang="en-US" sz="2000" dirty="0" smtClean="0"/>
              <a:t>Jim Dill</a:t>
            </a:r>
          </a:p>
          <a:p>
            <a:pPr eaLnBrk="1" hangingPunct="1">
              <a:lnSpc>
                <a:spcPct val="80000"/>
              </a:lnSpc>
              <a:buFontTx/>
              <a:buNone/>
            </a:pPr>
            <a:r>
              <a:rPr lang="en-US" sz="2000" dirty="0" smtClean="0"/>
              <a:t>University of Maine</a:t>
            </a:r>
          </a:p>
          <a:p>
            <a:pPr eaLnBrk="1" hangingPunct="1">
              <a:lnSpc>
                <a:spcPct val="80000"/>
              </a:lnSpc>
              <a:buFontTx/>
              <a:buNone/>
            </a:pPr>
            <a:r>
              <a:rPr lang="en-US" sz="2000" dirty="0" smtClean="0"/>
              <a:t>Pest Management Office</a:t>
            </a:r>
          </a:p>
          <a:p>
            <a:pPr eaLnBrk="1" hangingPunct="1">
              <a:lnSpc>
                <a:spcPct val="80000"/>
              </a:lnSpc>
              <a:buFontTx/>
              <a:buNone/>
            </a:pPr>
            <a:r>
              <a:rPr lang="en-US" sz="2000" dirty="0" smtClean="0"/>
              <a:t>james.dill@maine.edu</a:t>
            </a:r>
          </a:p>
          <a:p>
            <a:pPr eaLnBrk="1" hangingPunct="1">
              <a:lnSpc>
                <a:spcPct val="80000"/>
              </a:lnSpc>
              <a:buFontTx/>
              <a:buNone/>
            </a:pPr>
            <a:r>
              <a:rPr lang="en-US" sz="2000" dirty="0" smtClean="0"/>
              <a:t>800-287-0279</a:t>
            </a:r>
          </a:p>
          <a:p>
            <a:pPr eaLnBrk="1" hangingPunct="1">
              <a:lnSpc>
                <a:spcPct val="80000"/>
              </a:lnSpc>
              <a:buFontTx/>
              <a:buNone/>
            </a:pPr>
            <a:r>
              <a:rPr lang="en-US" sz="2000" dirty="0" smtClean="0"/>
              <a:t/>
            </a:r>
            <a:br>
              <a:rPr lang="en-US" sz="2000" dirty="0" smtClean="0"/>
            </a:br>
            <a:r>
              <a:rPr lang="en-US" sz="2000" dirty="0" smtClean="0"/>
              <a:t/>
            </a:r>
            <a:br>
              <a:rPr lang="en-US" sz="2000" dirty="0" smtClean="0"/>
            </a:br>
            <a:endParaRPr lang="en-US" sz="1800" dirty="0" smtClean="0"/>
          </a:p>
        </p:txBody>
      </p:sp>
      <p:pic>
        <p:nvPicPr>
          <p:cNvPr id="4100" name="Picture 5" descr="BPCcircleLowRes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085974"/>
            <a:ext cx="10287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2053" descr="University of Maine Cooperative Exten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375" y="3967162"/>
            <a:ext cx="14287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7886" y="1301254"/>
            <a:ext cx="2286000" cy="533181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173163" y="457200"/>
            <a:ext cx="7772400" cy="685800"/>
          </a:xfrm>
        </p:spPr>
        <p:txBody>
          <a:bodyPr/>
          <a:lstStyle/>
          <a:p>
            <a:r>
              <a:rPr lang="en-US" dirty="0" smtClean="0"/>
              <a:t>What about home remedies?</a:t>
            </a:r>
          </a:p>
        </p:txBody>
      </p:sp>
      <p:sp>
        <p:nvSpPr>
          <p:cNvPr id="38915" name="Rectangle 3"/>
          <p:cNvSpPr>
            <a:spLocks noGrp="1" noChangeArrowheads="1"/>
          </p:cNvSpPr>
          <p:nvPr>
            <p:ph type="body" idx="1"/>
          </p:nvPr>
        </p:nvSpPr>
        <p:spPr>
          <a:xfrm>
            <a:off x="990600" y="1524000"/>
            <a:ext cx="3703638" cy="4876800"/>
          </a:xfrm>
        </p:spPr>
        <p:txBody>
          <a:bodyPr/>
          <a:lstStyle/>
          <a:p>
            <a:pPr>
              <a:lnSpc>
                <a:spcPct val="80000"/>
              </a:lnSpc>
            </a:pPr>
            <a:r>
              <a:rPr lang="en-US" sz="2400" smtClean="0"/>
              <a:t>Home chemistry is not recommended by the BPC</a:t>
            </a:r>
            <a:br>
              <a:rPr lang="en-US" sz="2400" smtClean="0"/>
            </a:br>
            <a:endParaRPr lang="en-US" sz="2400" smtClean="0"/>
          </a:p>
          <a:p>
            <a:pPr>
              <a:lnSpc>
                <a:spcPct val="80000"/>
              </a:lnSpc>
            </a:pPr>
            <a:r>
              <a:rPr lang="en-US" sz="2400" smtClean="0"/>
              <a:t>Many of the materials used seem “safe” because we eat them or use them on our skin</a:t>
            </a:r>
            <a:br>
              <a:rPr lang="en-US" sz="2400" smtClean="0"/>
            </a:br>
            <a:endParaRPr lang="en-US" sz="2400" smtClean="0"/>
          </a:p>
          <a:p>
            <a:pPr>
              <a:lnSpc>
                <a:spcPct val="80000"/>
              </a:lnSpc>
            </a:pPr>
            <a:r>
              <a:rPr lang="en-US" sz="2400" smtClean="0"/>
              <a:t>Exposure routes may be different</a:t>
            </a:r>
            <a:br>
              <a:rPr lang="en-US" sz="2400" smtClean="0"/>
            </a:br>
            <a:endParaRPr lang="en-US" sz="2400" smtClean="0"/>
          </a:p>
          <a:p>
            <a:pPr>
              <a:lnSpc>
                <a:spcPct val="80000"/>
              </a:lnSpc>
            </a:pPr>
            <a:r>
              <a:rPr lang="en-US" sz="2400" smtClean="0"/>
              <a:t>What we eat may not be safe to breathe</a:t>
            </a:r>
          </a:p>
        </p:txBody>
      </p:sp>
      <p:pic>
        <p:nvPicPr>
          <p:cNvPr id="38916" name="Picture 2" descr="Global Healing C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378075"/>
            <a:ext cx="41433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2"/>
          <p:cNvSpPr txBox="1">
            <a:spLocks noChangeArrowheads="1"/>
          </p:cNvSpPr>
          <p:nvPr/>
        </p:nvSpPr>
        <p:spPr bwMode="auto">
          <a:xfrm>
            <a:off x="4724400" y="2981325"/>
            <a:ext cx="40671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600" b="1" dirty="0"/>
              <a:t>6. Eucalyptus oil</a:t>
            </a:r>
          </a:p>
          <a:p>
            <a:pPr eaLnBrk="1" hangingPunct="1"/>
            <a:r>
              <a:rPr lang="en-US" sz="1600" dirty="0"/>
              <a:t>A great natural pesticide for flies, bees and wasps. Simply sprinkle a few drops of eucalyptus oil where the insects are found. They will all be gone before you know it</a:t>
            </a:r>
          </a:p>
          <a:p>
            <a:pPr eaLnBrk="1" hangingPunct="1"/>
            <a:endParaRPr lang="en-US" dirty="0"/>
          </a:p>
        </p:txBody>
      </p:sp>
      <p:sp>
        <p:nvSpPr>
          <p:cNvPr id="38918" name="TextBox 3"/>
          <p:cNvSpPr txBox="1">
            <a:spLocks noChangeArrowheads="1"/>
          </p:cNvSpPr>
          <p:nvPr/>
        </p:nvSpPr>
        <p:spPr bwMode="auto">
          <a:xfrm>
            <a:off x="4891088" y="1295400"/>
            <a:ext cx="3810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6000" dirty="0" smtClean="0">
                <a:solidFill>
                  <a:srgbClr val="FF0000"/>
                </a:solidFill>
              </a:rPr>
              <a:t>Examples</a:t>
            </a:r>
            <a:endParaRPr lang="en-US" sz="6000" dirty="0">
              <a:solidFill>
                <a:srgbClr val="FF0000"/>
              </a:solidFill>
            </a:endParaRPr>
          </a:p>
        </p:txBody>
      </p:sp>
      <p:pic>
        <p:nvPicPr>
          <p:cNvPr id="8"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4260" t="41406" r="52155" b="36433"/>
          <a:stretch/>
        </p:blipFill>
        <p:spPr bwMode="auto">
          <a:xfrm>
            <a:off x="4953000" y="4572000"/>
            <a:ext cx="3805891" cy="2009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867399" y="6574472"/>
            <a:ext cx="2579941" cy="261610"/>
          </a:xfrm>
          <a:prstGeom prst="rect">
            <a:avLst/>
          </a:prstGeom>
          <a:noFill/>
        </p:spPr>
        <p:txBody>
          <a:bodyPr wrap="square" rtlCol="0">
            <a:spAutoFit/>
          </a:bodyPr>
          <a:lstStyle/>
          <a:p>
            <a:pPr fontAlgn="auto">
              <a:spcBef>
                <a:spcPts val="0"/>
              </a:spcBef>
              <a:spcAft>
                <a:spcPts val="0"/>
              </a:spcAft>
            </a:pPr>
            <a:r>
              <a:rPr lang="en-US" sz="1100" dirty="0" smtClean="0">
                <a:solidFill>
                  <a:srgbClr val="000000"/>
                </a:solidFill>
                <a:latin typeface="Arial"/>
              </a:rPr>
              <a:t>Kidney failure more likely</a:t>
            </a:r>
            <a:endParaRPr lang="en-US" sz="1100" dirty="0">
              <a:solidFill>
                <a:srgbClr val="000000"/>
              </a:solidFill>
              <a:latin typeface="Arial"/>
            </a:endParaRPr>
          </a:p>
        </p:txBody>
      </p:sp>
    </p:spTree>
    <p:custDataLst>
      <p:tags r:id="rId1"/>
    </p:custDataLst>
    <p:extLst>
      <p:ext uri="{BB962C8B-B14F-4D97-AF65-F5344CB8AC3E}">
        <p14:creationId xmlns:p14="http://schemas.microsoft.com/office/powerpoint/2010/main" val="88614785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5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209800"/>
            <a:ext cx="4110038" cy="4516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484584" y="152400"/>
            <a:ext cx="8399644" cy="1985683"/>
          </a:xfrm>
          <a:prstGeom prst="rect">
            <a:avLst/>
          </a:prstGeom>
        </p:spPr>
        <p:txBody>
          <a:bodyPr>
            <a:normAutofit lnSpcReduction="100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6600" kern="0" dirty="0" err="1" smtClean="0"/>
              <a:t>Paraquat</a:t>
            </a:r>
            <a:r>
              <a:rPr lang="en-US" sz="6600" kern="0" dirty="0" smtClean="0"/>
              <a:t> Dichloride:</a:t>
            </a:r>
            <a:r>
              <a:rPr lang="en-US" sz="3200" kern="0" dirty="0" smtClean="0"/>
              <a:t/>
            </a:r>
            <a:br>
              <a:rPr lang="en-US" sz="3200" kern="0" dirty="0" smtClean="0"/>
            </a:br>
            <a:r>
              <a:rPr lang="en-US" sz="6600" b="1" kern="0" dirty="0" smtClean="0">
                <a:solidFill>
                  <a:srgbClr val="FFC000"/>
                </a:solidFill>
              </a:rPr>
              <a:t>One Sip Can Kill !</a:t>
            </a:r>
            <a:endParaRPr lang="en-US" sz="6600" kern="0" dirty="0">
              <a:solidFill>
                <a:srgbClr val="003300"/>
              </a:solidFill>
            </a:endParaRPr>
          </a:p>
        </p:txBody>
      </p:sp>
    </p:spTree>
    <p:extLst>
      <p:ext uri="{BB962C8B-B14F-4D97-AF65-F5344CB8AC3E}">
        <p14:creationId xmlns:p14="http://schemas.microsoft.com/office/powerpoint/2010/main" val="24639385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True Stories</a:t>
            </a:r>
            <a:endParaRPr lang="en-US" dirty="0"/>
          </a:p>
        </p:txBody>
      </p:sp>
      <p:sp>
        <p:nvSpPr>
          <p:cNvPr id="3" name="Content Placeholder 2"/>
          <p:cNvSpPr>
            <a:spLocks noGrp="1"/>
          </p:cNvSpPr>
          <p:nvPr>
            <p:ph idx="1"/>
          </p:nvPr>
        </p:nvSpPr>
        <p:spPr>
          <a:xfrm>
            <a:off x="228600" y="1447800"/>
            <a:ext cx="4876800" cy="5029199"/>
          </a:xfrm>
        </p:spPr>
        <p:txBody>
          <a:bodyPr>
            <a:normAutofit fontScale="85000" lnSpcReduction="20000"/>
          </a:bodyPr>
          <a:lstStyle/>
          <a:p>
            <a:r>
              <a:rPr lang="en-US" sz="2800" dirty="0"/>
              <a:t>In 2008, an 8-year old boy drank paraquat that had been put in a </a:t>
            </a:r>
            <a:r>
              <a:rPr lang="en-US" sz="2800" b="1" dirty="0"/>
              <a:t>Dr. Pepper bottle</a:t>
            </a:r>
            <a:r>
              <a:rPr lang="en-US" sz="2800" dirty="0"/>
              <a:t>, which he found on a window sill in the garage.  </a:t>
            </a:r>
            <a:endParaRPr lang="en-US" sz="2800" dirty="0" smtClean="0"/>
          </a:p>
          <a:p>
            <a:r>
              <a:rPr lang="en-US" sz="2800" b="1" dirty="0" smtClean="0"/>
              <a:t>He </a:t>
            </a:r>
            <a:r>
              <a:rPr lang="en-US" sz="2800" b="1" dirty="0"/>
              <a:t>died in the hospital 16 days later</a:t>
            </a:r>
            <a:r>
              <a:rPr lang="en-US" sz="2800" dirty="0"/>
              <a:t>.  </a:t>
            </a:r>
            <a:endParaRPr lang="en-US" sz="2800" dirty="0" smtClean="0"/>
          </a:p>
          <a:p>
            <a:r>
              <a:rPr lang="en-US" sz="2800" dirty="0" smtClean="0"/>
              <a:t>His </a:t>
            </a:r>
            <a:r>
              <a:rPr lang="en-US" sz="2800" dirty="0"/>
              <a:t>older brother had used the product on weeds around the house and put it in the bottle in the garage.  </a:t>
            </a:r>
            <a:endParaRPr lang="en-US" sz="2800" dirty="0" smtClean="0"/>
          </a:p>
          <a:p>
            <a:r>
              <a:rPr lang="en-US" sz="2800" dirty="0" smtClean="0"/>
              <a:t>The </a:t>
            </a:r>
            <a:r>
              <a:rPr lang="en-US" sz="2800" dirty="0"/>
              <a:t>older brother obtained the product from a family friend who </a:t>
            </a:r>
            <a:r>
              <a:rPr lang="en-US" sz="2800" dirty="0" smtClean="0"/>
              <a:t>was </a:t>
            </a:r>
            <a:r>
              <a:rPr lang="en-US" sz="2800" dirty="0"/>
              <a:t>a </a:t>
            </a:r>
            <a:r>
              <a:rPr lang="en-US" sz="2800" b="1" dirty="0" smtClean="0"/>
              <a:t>Certified Private Applicator</a:t>
            </a:r>
            <a:r>
              <a:rPr lang="en-US" sz="2800" dirty="0" smtClean="0"/>
              <a:t>. </a:t>
            </a:r>
            <a:endParaRPr lang="en-US" sz="2800" dirty="0"/>
          </a:p>
        </p:txBody>
      </p:sp>
      <p:pic>
        <p:nvPicPr>
          <p:cNvPr id="567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552575"/>
            <a:ext cx="3674676"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048932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&amp; Maine Reported Poisonings &amp; Exposures</a:t>
            </a:r>
            <a:endParaRPr lang="en-US" dirty="0"/>
          </a:p>
        </p:txBody>
      </p:sp>
      <p:sp>
        <p:nvSpPr>
          <p:cNvPr id="3" name="Content Placeholder 2"/>
          <p:cNvSpPr>
            <a:spLocks noGrp="1"/>
          </p:cNvSpPr>
          <p:nvPr>
            <p:ph idx="1"/>
          </p:nvPr>
        </p:nvSpPr>
        <p:spPr>
          <a:xfrm>
            <a:off x="228600" y="1752600"/>
            <a:ext cx="4876800" cy="5029200"/>
          </a:xfrm>
        </p:spPr>
        <p:txBody>
          <a:bodyPr>
            <a:normAutofit fontScale="77500" lnSpcReduction="20000"/>
          </a:bodyPr>
          <a:lstStyle/>
          <a:p>
            <a:r>
              <a:rPr lang="en-US" dirty="0" smtClean="0"/>
              <a:t>Pesticides account for 10.3% of all reported poisonings in the USA in 2012</a:t>
            </a:r>
            <a:br>
              <a:rPr lang="en-US" dirty="0" smtClean="0"/>
            </a:br>
            <a:endParaRPr lang="en-US" dirty="0" smtClean="0"/>
          </a:p>
          <a:p>
            <a:r>
              <a:rPr lang="en-US" dirty="0" smtClean="0"/>
              <a:t>Insecticides, herbicides, fungicides, etc. accounted for 3.3% (US)</a:t>
            </a:r>
            <a:br>
              <a:rPr lang="en-US" dirty="0" smtClean="0"/>
            </a:br>
            <a:endParaRPr lang="en-US" dirty="0" smtClean="0"/>
          </a:p>
          <a:p>
            <a:r>
              <a:rPr lang="en-US" dirty="0" smtClean="0"/>
              <a:t>Disinfectants &amp; pool chemicals accounted for 7% (US)</a:t>
            </a:r>
            <a:br>
              <a:rPr lang="en-US" dirty="0" smtClean="0"/>
            </a:br>
            <a:endParaRPr lang="en-US" dirty="0" smtClean="0"/>
          </a:p>
          <a:p>
            <a:r>
              <a:rPr lang="en-US" dirty="0" smtClean="0"/>
              <a:t>32% of those pesticide related poisonings were in children under 6 (Maine)</a:t>
            </a:r>
            <a:endParaRPr lang="en-US" dirty="0"/>
          </a:p>
        </p:txBody>
      </p:sp>
      <p:grpSp>
        <p:nvGrpSpPr>
          <p:cNvPr id="10" name="Group 9"/>
          <p:cNvGrpSpPr/>
          <p:nvPr/>
        </p:nvGrpSpPr>
        <p:grpSpPr>
          <a:xfrm>
            <a:off x="5320031" y="2667000"/>
            <a:ext cx="3596044" cy="2306386"/>
            <a:chOff x="5320031" y="2667000"/>
            <a:chExt cx="3596044" cy="2306386"/>
          </a:xfrm>
        </p:grpSpPr>
        <p:pic>
          <p:nvPicPr>
            <p:cNvPr id="4" name="Picture 4" descr="S-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893" y="2667000"/>
              <a:ext cx="3566994" cy="230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0031" y="2981814"/>
              <a:ext cx="3596044" cy="176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ustDataLst>
      <p:tags r:id="rId1"/>
    </p:custDataLst>
    <p:extLst>
      <p:ext uri="{BB962C8B-B14F-4D97-AF65-F5344CB8AC3E}">
        <p14:creationId xmlns:p14="http://schemas.microsoft.com/office/powerpoint/2010/main" val="16228893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dirty="0" smtClean="0"/>
              <a:t>Maine Reported Pesticide Poisonings &amp; Exposures</a:t>
            </a:r>
          </a:p>
        </p:txBody>
      </p:sp>
      <p:sp>
        <p:nvSpPr>
          <p:cNvPr id="73731" name="Rectangle 3"/>
          <p:cNvSpPr>
            <a:spLocks noGrp="1" noChangeArrowheads="1"/>
          </p:cNvSpPr>
          <p:nvPr>
            <p:ph type="body" idx="1"/>
          </p:nvPr>
        </p:nvSpPr>
        <p:spPr>
          <a:xfrm>
            <a:off x="457200" y="1798637"/>
            <a:ext cx="4419600" cy="4754563"/>
          </a:xfrm>
        </p:spPr>
        <p:txBody>
          <a:bodyPr>
            <a:normAutofit fontScale="85000" lnSpcReduction="20000"/>
          </a:bodyPr>
          <a:lstStyle/>
          <a:p>
            <a:pPr eaLnBrk="1" hangingPunct="1"/>
            <a:r>
              <a:rPr lang="en-US" dirty="0" smtClean="0"/>
              <a:t>In 2012, the NNE poison center reported an estimated 147 children under the age of six were involved in common household pesticide-related poisonings or exposures in Maine, and</a:t>
            </a:r>
            <a:br>
              <a:rPr lang="en-US" dirty="0" smtClean="0"/>
            </a:br>
            <a:endParaRPr lang="en-US" dirty="0" smtClean="0"/>
          </a:p>
          <a:p>
            <a:pPr eaLnBrk="1" hangingPunct="1"/>
            <a:r>
              <a:rPr lang="en-US" dirty="0" smtClean="0"/>
              <a:t>1 major poisoning happened in a teen who was abused with a rodenticide</a:t>
            </a:r>
          </a:p>
        </p:txBody>
      </p:sp>
      <p:grpSp>
        <p:nvGrpSpPr>
          <p:cNvPr id="4" name="Group 3"/>
          <p:cNvGrpSpPr/>
          <p:nvPr/>
        </p:nvGrpSpPr>
        <p:grpSpPr>
          <a:xfrm>
            <a:off x="5334000" y="1625070"/>
            <a:ext cx="3276600" cy="4739368"/>
            <a:chOff x="2590800" y="304800"/>
            <a:chExt cx="4267200" cy="6172200"/>
          </a:xfrm>
        </p:grpSpPr>
        <p:pic>
          <p:nvPicPr>
            <p:cNvPr id="5" name="Picture 4" descr="S-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04800"/>
              <a:ext cx="416083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800" y="1349375"/>
              <a:ext cx="4267200"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ustDataLst>
      <p:tags r:id="rId1"/>
    </p:custData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S-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09600"/>
            <a:ext cx="822960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1483" t="13589" r="9207" b="28784"/>
          <a:stretch/>
        </p:blipFill>
        <p:spPr bwMode="auto">
          <a:xfrm>
            <a:off x="304800" y="1066800"/>
            <a:ext cx="83889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1483" t="13589" r="48862" b="28784"/>
          <a:stretch/>
        </p:blipFill>
        <p:spPr bwMode="auto">
          <a:xfrm>
            <a:off x="685800" y="1447800"/>
            <a:ext cx="419445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52400"/>
            <a:ext cx="8229600" cy="1143000"/>
          </a:xfrm>
        </p:spPr>
        <p:txBody>
          <a:bodyPr/>
          <a:lstStyle/>
          <a:p>
            <a:pPr algn="l"/>
            <a:r>
              <a:rPr lang="en-US" sz="4000" dirty="0" smtClean="0"/>
              <a:t>In an emergency call for help and have a copy of the label handy</a:t>
            </a:r>
            <a:endParaRPr lang="en-US" sz="4000" dirty="0"/>
          </a:p>
        </p:txBody>
      </p:sp>
      <p:pic>
        <p:nvPicPr>
          <p:cNvPr id="604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0250" y="1447800"/>
            <a:ext cx="3756025" cy="362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5564" y="5181600"/>
            <a:ext cx="2445836" cy="1494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a:off x="152400" y="5606144"/>
            <a:ext cx="650421" cy="4898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467600" y="5525869"/>
            <a:ext cx="1295400" cy="646331"/>
          </a:xfrm>
          <a:prstGeom prst="rect">
            <a:avLst/>
          </a:prstGeom>
          <a:noFill/>
        </p:spPr>
        <p:txBody>
          <a:bodyPr wrap="square" rtlCol="0">
            <a:spAutoFit/>
          </a:bodyPr>
          <a:lstStyle/>
          <a:p>
            <a:r>
              <a:rPr lang="en-US" dirty="0" smtClean="0"/>
              <a:t>Back of license</a:t>
            </a:r>
            <a:endParaRPr lang="en-US" dirty="0"/>
          </a:p>
        </p:txBody>
      </p:sp>
    </p:spTree>
    <p:custDataLst>
      <p:tags r:id="rId1"/>
    </p:custData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b="1" smtClean="0"/>
              <a:t>MILD POISONING</a:t>
            </a:r>
          </a:p>
        </p:txBody>
      </p:sp>
      <p:sp>
        <p:nvSpPr>
          <p:cNvPr id="65539" name="Rectangle 3"/>
          <p:cNvSpPr>
            <a:spLocks noGrp="1" noChangeArrowheads="1"/>
          </p:cNvSpPr>
          <p:nvPr>
            <p:ph type="body" idx="1"/>
          </p:nvPr>
        </p:nvSpPr>
        <p:spPr>
          <a:xfrm>
            <a:off x="457200" y="1600200"/>
            <a:ext cx="4724400" cy="4441825"/>
          </a:xfrm>
        </p:spPr>
        <p:txBody>
          <a:bodyPr/>
          <a:lstStyle/>
          <a:p>
            <a:pPr eaLnBrk="1" hangingPunct="1">
              <a:lnSpc>
                <a:spcPct val="90000"/>
              </a:lnSpc>
            </a:pPr>
            <a:r>
              <a:rPr lang="en-US" dirty="0" smtClean="0"/>
              <a:t>Fatigue</a:t>
            </a:r>
          </a:p>
          <a:p>
            <a:pPr eaLnBrk="1" hangingPunct="1">
              <a:lnSpc>
                <a:spcPct val="90000"/>
              </a:lnSpc>
            </a:pPr>
            <a:r>
              <a:rPr lang="en-US" dirty="0" smtClean="0"/>
              <a:t>Rashes</a:t>
            </a:r>
          </a:p>
          <a:p>
            <a:pPr eaLnBrk="1" hangingPunct="1">
              <a:lnSpc>
                <a:spcPct val="90000"/>
              </a:lnSpc>
            </a:pPr>
            <a:r>
              <a:rPr lang="en-US" dirty="0" smtClean="0"/>
              <a:t>Headache</a:t>
            </a:r>
          </a:p>
          <a:p>
            <a:pPr eaLnBrk="1" hangingPunct="1">
              <a:lnSpc>
                <a:spcPct val="90000"/>
              </a:lnSpc>
            </a:pPr>
            <a:r>
              <a:rPr lang="en-US" dirty="0" smtClean="0"/>
              <a:t>Dizziness</a:t>
            </a:r>
          </a:p>
          <a:p>
            <a:pPr eaLnBrk="1" hangingPunct="1">
              <a:lnSpc>
                <a:spcPct val="90000"/>
              </a:lnSpc>
            </a:pPr>
            <a:r>
              <a:rPr lang="en-US" dirty="0" smtClean="0"/>
              <a:t>Blurred Vision</a:t>
            </a:r>
          </a:p>
          <a:p>
            <a:pPr eaLnBrk="1" hangingPunct="1">
              <a:lnSpc>
                <a:spcPct val="90000"/>
              </a:lnSpc>
            </a:pPr>
            <a:r>
              <a:rPr lang="en-US" dirty="0" smtClean="0"/>
              <a:t>Excessive Sweating</a:t>
            </a:r>
          </a:p>
          <a:p>
            <a:pPr eaLnBrk="1" hangingPunct="1">
              <a:lnSpc>
                <a:spcPct val="90000"/>
              </a:lnSpc>
            </a:pPr>
            <a:r>
              <a:rPr lang="en-US" dirty="0" smtClean="0"/>
              <a:t>Nausea and Vomiting</a:t>
            </a:r>
          </a:p>
          <a:p>
            <a:pPr eaLnBrk="1" hangingPunct="1">
              <a:lnSpc>
                <a:spcPct val="90000"/>
              </a:lnSpc>
            </a:pPr>
            <a:r>
              <a:rPr lang="en-US" dirty="0" smtClean="0"/>
              <a:t>Stomach Cramps</a:t>
            </a:r>
          </a:p>
          <a:p>
            <a:pPr eaLnBrk="1" hangingPunct="1">
              <a:lnSpc>
                <a:spcPct val="90000"/>
              </a:lnSpc>
            </a:pPr>
            <a:r>
              <a:rPr lang="en-US" dirty="0" smtClean="0"/>
              <a:t>Diarrhea</a:t>
            </a:r>
          </a:p>
        </p:txBody>
      </p:sp>
      <p:pic>
        <p:nvPicPr>
          <p:cNvPr id="567298" name="Picture 2" descr="http://pesticidestewardship.org/homeowner/PublishingImages/Updated%20Homeowner%20Pics/pesticidepics-external%20injur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447800"/>
            <a:ext cx="3028950" cy="2057401"/>
          </a:xfrm>
          <a:prstGeom prst="rect">
            <a:avLst/>
          </a:prstGeom>
          <a:noFill/>
          <a:extLst>
            <a:ext uri="{909E8E84-426E-40DD-AFC4-6F175D3DCCD1}">
              <a14:hiddenFill xmlns:a14="http://schemas.microsoft.com/office/drawing/2010/main">
                <a:solidFill>
                  <a:srgbClr val="FFFFFF"/>
                </a:solidFill>
              </a14:hiddenFill>
            </a:ext>
          </a:extLst>
        </p:spPr>
      </p:pic>
      <p:pic>
        <p:nvPicPr>
          <p:cNvPr id="567300" name="Picture 4" descr="http://ces.iisc.ernet.in/energy/HC270799/HDL/spanish/pc/r0089b/r0089b02.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3657600"/>
            <a:ext cx="3082529" cy="29718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274638"/>
            <a:ext cx="8229600" cy="868362"/>
          </a:xfrm>
        </p:spPr>
        <p:txBody>
          <a:bodyPr/>
          <a:lstStyle/>
          <a:p>
            <a:pPr eaLnBrk="1" hangingPunct="1"/>
            <a:r>
              <a:rPr lang="en-US" b="1" dirty="0" smtClean="0"/>
              <a:t>Moderate Poisoning</a:t>
            </a:r>
          </a:p>
        </p:txBody>
      </p:sp>
      <p:sp>
        <p:nvSpPr>
          <p:cNvPr id="66563" name="Rectangle 3"/>
          <p:cNvSpPr>
            <a:spLocks noGrp="1" noChangeArrowheads="1"/>
          </p:cNvSpPr>
          <p:nvPr>
            <p:ph type="body" idx="1"/>
          </p:nvPr>
        </p:nvSpPr>
        <p:spPr>
          <a:xfrm>
            <a:off x="304800" y="1447800"/>
            <a:ext cx="3733800" cy="4876800"/>
          </a:xfrm>
        </p:spPr>
        <p:txBody>
          <a:bodyPr/>
          <a:lstStyle/>
          <a:p>
            <a:pPr eaLnBrk="1" hangingPunct="1"/>
            <a:r>
              <a:rPr lang="en-US" dirty="0" smtClean="0"/>
              <a:t>Unable to Walk</a:t>
            </a:r>
          </a:p>
          <a:p>
            <a:pPr eaLnBrk="1" hangingPunct="1"/>
            <a:r>
              <a:rPr lang="en-US" dirty="0" smtClean="0"/>
              <a:t>Weakness</a:t>
            </a:r>
          </a:p>
          <a:p>
            <a:pPr eaLnBrk="1" hangingPunct="1"/>
            <a:r>
              <a:rPr lang="en-US" dirty="0" smtClean="0"/>
              <a:t>Chest Discomfort</a:t>
            </a:r>
          </a:p>
          <a:p>
            <a:pPr eaLnBrk="1" hangingPunct="1"/>
            <a:r>
              <a:rPr lang="en-US" dirty="0" smtClean="0"/>
              <a:t>Muscle Twitches</a:t>
            </a:r>
          </a:p>
          <a:p>
            <a:pPr eaLnBrk="1" hangingPunct="1"/>
            <a:r>
              <a:rPr lang="en-US" dirty="0" smtClean="0"/>
              <a:t>Constriction of Pupils</a:t>
            </a:r>
          </a:p>
          <a:p>
            <a:pPr eaLnBrk="1" hangingPunct="1">
              <a:buFontTx/>
              <a:buNone/>
            </a:pPr>
            <a:endParaRPr lang="en-US" dirty="0" smtClean="0"/>
          </a:p>
        </p:txBody>
      </p:sp>
      <p:pic>
        <p:nvPicPr>
          <p:cNvPr id="566274" name="Picture 2" descr="http://psep.cce.cornell.edu/Tutorials/core-tutorial/images/Ch9Gensymp.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2525" y="4419600"/>
            <a:ext cx="1457325" cy="2276475"/>
          </a:xfrm>
          <a:prstGeom prst="rect">
            <a:avLst/>
          </a:prstGeom>
          <a:noFill/>
          <a:extLst>
            <a:ext uri="{909E8E84-426E-40DD-AFC4-6F175D3DCCD1}">
              <a14:hiddenFill xmlns:a14="http://schemas.microsoft.com/office/drawing/2010/main">
                <a:solidFill>
                  <a:srgbClr val="FFFFFF"/>
                </a:solidFill>
              </a14:hiddenFill>
            </a:ext>
          </a:extLst>
        </p:spPr>
      </p:pic>
      <p:pic>
        <p:nvPicPr>
          <p:cNvPr id="566276" name="Picture 4" descr="http://www.bvsde.paho.org/bvsapud/i/fulltext/purdue/Pesticides%20and%20personal%20safety_archivos/ppp20poi.j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371600"/>
            <a:ext cx="3581400" cy="502599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S-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905000"/>
            <a:ext cx="4191000" cy="273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b="1" dirty="0" smtClean="0"/>
              <a:t>Severe Poisoning</a:t>
            </a:r>
            <a:endParaRPr lang="en-US" b="1" dirty="0"/>
          </a:p>
        </p:txBody>
      </p:sp>
      <p:pic>
        <p:nvPicPr>
          <p:cNvPr id="5683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32511"/>
          <a:stretch/>
        </p:blipFill>
        <p:spPr bwMode="auto">
          <a:xfrm>
            <a:off x="4372876" y="2782888"/>
            <a:ext cx="4771123" cy="3709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173163" y="457200"/>
            <a:ext cx="7772400" cy="838200"/>
          </a:xfrm>
        </p:spPr>
        <p:txBody>
          <a:bodyPr/>
          <a:lstStyle/>
          <a:p>
            <a:r>
              <a:rPr lang="en-US" smtClean="0"/>
              <a:t>From Medline Plus – NLM NIH</a:t>
            </a:r>
          </a:p>
        </p:txBody>
      </p:sp>
      <p:sp>
        <p:nvSpPr>
          <p:cNvPr id="3" name="Content Placeholder 2"/>
          <p:cNvSpPr>
            <a:spLocks noGrp="1"/>
          </p:cNvSpPr>
          <p:nvPr>
            <p:ph idx="1"/>
          </p:nvPr>
        </p:nvSpPr>
        <p:spPr>
          <a:xfrm>
            <a:off x="914400" y="2057400"/>
            <a:ext cx="8031163" cy="4267200"/>
          </a:xfrm>
        </p:spPr>
        <p:txBody>
          <a:bodyPr>
            <a:normAutofit fontScale="62500" lnSpcReduction="20000"/>
          </a:bodyPr>
          <a:lstStyle/>
          <a:p>
            <a:pPr>
              <a:defRPr/>
            </a:pPr>
            <a:r>
              <a:rPr lang="en-US" sz="2800" dirty="0" smtClean="0"/>
              <a:t>Eucalyptus </a:t>
            </a:r>
            <a:r>
              <a:rPr lang="en-US" sz="2800" dirty="0"/>
              <a:t>oil is </a:t>
            </a:r>
            <a:r>
              <a:rPr lang="en-US" sz="2800" b="1" dirty="0"/>
              <a:t>UNSAFE</a:t>
            </a:r>
            <a:r>
              <a:rPr lang="en-US" sz="2800" dirty="0"/>
              <a:t> when it is either taken by </a:t>
            </a:r>
            <a:r>
              <a:rPr lang="en-US" sz="2800" dirty="0">
                <a:solidFill>
                  <a:srgbClr val="002060"/>
                </a:solidFill>
              </a:rPr>
              <a:t>mouth or applied directly to the skin without first being diluted</a:t>
            </a:r>
            <a:r>
              <a:rPr lang="en-US" sz="2800" dirty="0">
                <a:solidFill>
                  <a:srgbClr val="FF0000"/>
                </a:solidFill>
              </a:rPr>
              <a:t>. </a:t>
            </a:r>
            <a:r>
              <a:rPr lang="en-US" sz="4500" dirty="0">
                <a:solidFill>
                  <a:srgbClr val="FF0000"/>
                </a:solidFill>
              </a:rPr>
              <a:t>Taking 3.5 mL of undiluted oil can be fatal. </a:t>
            </a:r>
            <a:r>
              <a:rPr lang="en-US" sz="2800" dirty="0"/>
              <a:t>Signs of eucalyptus poisoning might include stomach pain and burning, dizziness, muscle weakness, small eye pupils, feelings of suffocation, and some others. Eucalyptus oil can also cause nausea, vomiting, and diarrhea.</a:t>
            </a:r>
            <a:br>
              <a:rPr lang="en-US" sz="2800" dirty="0"/>
            </a:br>
            <a:r>
              <a:rPr lang="en-US" sz="2800" dirty="0"/>
              <a:t/>
            </a:r>
            <a:br>
              <a:rPr lang="en-US" sz="2800" dirty="0"/>
            </a:br>
            <a:r>
              <a:rPr lang="en-US" sz="2800" b="1" dirty="0" smtClean="0"/>
              <a:t>Pregnancy </a:t>
            </a:r>
            <a:r>
              <a:rPr lang="en-US" sz="2800" b="1" dirty="0"/>
              <a:t>and breast-feeding</a:t>
            </a:r>
            <a:r>
              <a:rPr lang="en-US" sz="2800" dirty="0"/>
              <a:t>: Eucalyptus seems to be safe for pregnant and breast-feeding women when used in food amounts. </a:t>
            </a:r>
            <a:r>
              <a:rPr lang="en-US" sz="4500" dirty="0">
                <a:solidFill>
                  <a:srgbClr val="FF0000"/>
                </a:solidFill>
              </a:rPr>
              <a:t>But don’t use eucalyptus oil.</a:t>
            </a:r>
            <a:r>
              <a:rPr lang="en-US" sz="2800" dirty="0"/>
              <a:t> Not enough is known about safety during pregnancy or breast-feeding.</a:t>
            </a:r>
            <a:br>
              <a:rPr lang="en-US" sz="2800" dirty="0"/>
            </a:br>
            <a:r>
              <a:rPr lang="en-US" sz="2800" dirty="0"/>
              <a:t/>
            </a:r>
            <a:br>
              <a:rPr lang="en-US" sz="2800" dirty="0"/>
            </a:br>
            <a:r>
              <a:rPr lang="en-US" sz="2800" b="1" dirty="0"/>
              <a:t>Children</a:t>
            </a:r>
            <a:r>
              <a:rPr lang="en-US" sz="2800" dirty="0"/>
              <a:t>: Eucalyptus oil is </a:t>
            </a:r>
            <a:r>
              <a:rPr lang="en-US" sz="2800" b="1" dirty="0"/>
              <a:t>UNSAFE</a:t>
            </a:r>
            <a:r>
              <a:rPr lang="en-US" sz="2800" dirty="0"/>
              <a:t> for children</a:t>
            </a:r>
            <a:r>
              <a:rPr lang="en-US" sz="2800" dirty="0">
                <a:solidFill>
                  <a:srgbClr val="FF0000"/>
                </a:solidFill>
              </a:rPr>
              <a:t>. </a:t>
            </a:r>
            <a:r>
              <a:rPr lang="en-US" sz="3800" dirty="0">
                <a:solidFill>
                  <a:srgbClr val="FF0000"/>
                </a:solidFill>
              </a:rPr>
              <a:t>It should not be taken by mouth or applied to the skin.</a:t>
            </a:r>
            <a:r>
              <a:rPr lang="en-US" sz="2800" dirty="0"/>
              <a:t> Not much is known about the safety of using eucalyptus leaves in children. It’s best to avoid use in amounts larger than food amounts</a:t>
            </a:r>
            <a:r>
              <a:rPr lang="en-US" sz="2800" dirty="0" smtClean="0"/>
              <a:t>.</a:t>
            </a:r>
            <a:endParaRPr lang="en-US" sz="2800" dirty="0"/>
          </a:p>
        </p:txBody>
      </p:sp>
      <p:sp>
        <p:nvSpPr>
          <p:cNvPr id="39940" name="TextBox 3"/>
          <p:cNvSpPr txBox="1">
            <a:spLocks noChangeArrowheads="1"/>
          </p:cNvSpPr>
          <p:nvPr/>
        </p:nvSpPr>
        <p:spPr bwMode="auto">
          <a:xfrm>
            <a:off x="990600" y="1371600"/>
            <a:ext cx="800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solidFill>
                  <a:srgbClr val="000000"/>
                </a:solidFill>
              </a:rPr>
              <a:t>http://www.nlm.nih.gov/medlineplus/druginfo/natural/700.html</a:t>
            </a:r>
          </a:p>
        </p:txBody>
      </p:sp>
    </p:spTree>
    <p:custDataLst>
      <p:tags r:id="rId1"/>
    </p:custDataLst>
    <p:extLst>
      <p:ext uri="{BB962C8B-B14F-4D97-AF65-F5344CB8AC3E}">
        <p14:creationId xmlns:p14="http://schemas.microsoft.com/office/powerpoint/2010/main" val="6449401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8"/>
          <p:cNvSpPr>
            <a:spLocks noGrp="1" noChangeArrowheads="1"/>
          </p:cNvSpPr>
          <p:nvPr>
            <p:ph type="body" sz="half" idx="1"/>
          </p:nvPr>
        </p:nvSpPr>
        <p:spPr>
          <a:xfrm>
            <a:off x="228600" y="1524000"/>
            <a:ext cx="3200400" cy="1752600"/>
          </a:xfrm>
        </p:spPr>
        <p:txBody>
          <a:bodyPr/>
          <a:lstStyle/>
          <a:p>
            <a:pPr algn="ctr" eaLnBrk="1" hangingPunct="1">
              <a:buFontTx/>
              <a:buNone/>
            </a:pPr>
            <a:r>
              <a:rPr lang="en-US" b="1" smtClean="0"/>
              <a:t>Poisoning by Cholinesterase Inhibitors</a:t>
            </a:r>
          </a:p>
        </p:txBody>
      </p:sp>
      <p:sp>
        <p:nvSpPr>
          <p:cNvPr id="64515" name="Rectangle 11"/>
          <p:cNvSpPr>
            <a:spLocks noGrp="1" noChangeArrowheads="1"/>
          </p:cNvSpPr>
          <p:nvPr>
            <p:ph type="body" sz="half" idx="2"/>
          </p:nvPr>
        </p:nvSpPr>
        <p:spPr>
          <a:xfrm>
            <a:off x="4800600" y="2362200"/>
            <a:ext cx="4343400" cy="3200400"/>
          </a:xfrm>
        </p:spPr>
        <p:txBody>
          <a:bodyPr/>
          <a:lstStyle/>
          <a:p>
            <a:pPr eaLnBrk="1" hangingPunct="1">
              <a:buFontTx/>
              <a:buNone/>
            </a:pPr>
            <a:r>
              <a:rPr lang="en-US" b="1" dirty="0" smtClean="0"/>
              <a:t>Influenza ?</a:t>
            </a:r>
          </a:p>
          <a:p>
            <a:pPr eaLnBrk="1" hangingPunct="1">
              <a:buFontTx/>
              <a:buNone/>
            </a:pPr>
            <a:r>
              <a:rPr lang="en-US" b="1" dirty="0" smtClean="0"/>
              <a:t>		Heat exhaustion ?</a:t>
            </a:r>
          </a:p>
          <a:p>
            <a:pPr eaLnBrk="1" hangingPunct="1">
              <a:buFontTx/>
              <a:buNone/>
            </a:pPr>
            <a:r>
              <a:rPr lang="en-US" b="1" dirty="0" smtClean="0"/>
              <a:t>Alcohol intoxication ?</a:t>
            </a:r>
          </a:p>
          <a:p>
            <a:pPr eaLnBrk="1" hangingPunct="1">
              <a:buFontTx/>
              <a:buNone/>
            </a:pPr>
            <a:r>
              <a:rPr lang="en-US" b="1" dirty="0" smtClean="0"/>
              <a:t>		Hangover ?</a:t>
            </a:r>
          </a:p>
          <a:p>
            <a:pPr eaLnBrk="1" hangingPunct="1">
              <a:buFontTx/>
              <a:buNone/>
            </a:pPr>
            <a:r>
              <a:rPr lang="en-US" b="1" dirty="0" smtClean="0"/>
              <a:t>			Exhaustion?</a:t>
            </a:r>
          </a:p>
          <a:p>
            <a:pPr eaLnBrk="1" hangingPunct="1"/>
            <a:endParaRPr lang="en-US" b="1" dirty="0" smtClean="0"/>
          </a:p>
        </p:txBody>
      </p:sp>
      <p:sp>
        <p:nvSpPr>
          <p:cNvPr id="64516" name="Text Box 12"/>
          <p:cNvSpPr txBox="1">
            <a:spLocks noChangeArrowheads="1"/>
          </p:cNvSpPr>
          <p:nvPr/>
        </p:nvSpPr>
        <p:spPr bwMode="auto">
          <a:xfrm>
            <a:off x="5013325" y="1712913"/>
            <a:ext cx="1158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64517" name="Text Box 13"/>
          <p:cNvSpPr txBox="1">
            <a:spLocks noChangeArrowheads="1"/>
          </p:cNvSpPr>
          <p:nvPr/>
        </p:nvSpPr>
        <p:spPr bwMode="auto">
          <a:xfrm>
            <a:off x="4556125" y="1865313"/>
            <a:ext cx="16922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64518" name="Text Box 14"/>
          <p:cNvSpPr txBox="1">
            <a:spLocks noChangeArrowheads="1"/>
          </p:cNvSpPr>
          <p:nvPr/>
        </p:nvSpPr>
        <p:spPr bwMode="auto">
          <a:xfrm>
            <a:off x="4632325" y="2093913"/>
            <a:ext cx="17684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64519" name="Text Box 15"/>
          <p:cNvSpPr txBox="1">
            <a:spLocks noChangeArrowheads="1"/>
          </p:cNvSpPr>
          <p:nvPr/>
        </p:nvSpPr>
        <p:spPr bwMode="auto">
          <a:xfrm>
            <a:off x="5165725" y="1636713"/>
            <a:ext cx="2225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64520" name="Text Box 16"/>
          <p:cNvSpPr txBox="1">
            <a:spLocks noChangeArrowheads="1"/>
          </p:cNvSpPr>
          <p:nvPr/>
        </p:nvSpPr>
        <p:spPr bwMode="auto">
          <a:xfrm>
            <a:off x="3946525" y="646113"/>
            <a:ext cx="35210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64521" name="Text Box 17"/>
          <p:cNvSpPr txBox="1">
            <a:spLocks noChangeArrowheads="1"/>
          </p:cNvSpPr>
          <p:nvPr/>
        </p:nvSpPr>
        <p:spPr bwMode="auto">
          <a:xfrm>
            <a:off x="3352800" y="2286000"/>
            <a:ext cx="12350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4000"/>
              <a:t>OR</a:t>
            </a:r>
          </a:p>
        </p:txBody>
      </p:sp>
      <p:pic>
        <p:nvPicPr>
          <p:cNvPr id="570372" name="Picture 4" descr="http://media01.money4invest.com/2010/03/h1n1-flu-like-symptom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696216"/>
            <a:ext cx="4419600" cy="27795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274638"/>
            <a:ext cx="8229600" cy="792162"/>
          </a:xfrm>
        </p:spPr>
        <p:txBody>
          <a:bodyPr/>
          <a:lstStyle/>
          <a:p>
            <a:pPr eaLnBrk="1" hangingPunct="1"/>
            <a:r>
              <a:rPr lang="en-US" b="1" dirty="0" smtClean="0"/>
              <a:t>Methods of Confirmation</a:t>
            </a:r>
          </a:p>
        </p:txBody>
      </p:sp>
      <p:sp>
        <p:nvSpPr>
          <p:cNvPr id="68611" name="Rectangle 3"/>
          <p:cNvSpPr>
            <a:spLocks noGrp="1" noChangeArrowheads="1"/>
          </p:cNvSpPr>
          <p:nvPr>
            <p:ph type="body" idx="1"/>
          </p:nvPr>
        </p:nvSpPr>
        <p:spPr>
          <a:xfrm>
            <a:off x="228600" y="1676400"/>
            <a:ext cx="4114800" cy="4525963"/>
          </a:xfrm>
        </p:spPr>
        <p:txBody>
          <a:bodyPr/>
          <a:lstStyle/>
          <a:p>
            <a:pPr eaLnBrk="1" hangingPunct="1"/>
            <a:r>
              <a:rPr lang="en-US" b="1" dirty="0" smtClean="0"/>
              <a:t>Plasma and RBC</a:t>
            </a:r>
            <a:br>
              <a:rPr lang="en-US" b="1" dirty="0" smtClean="0"/>
            </a:br>
            <a:r>
              <a:rPr lang="en-US" b="1" dirty="0" smtClean="0"/>
              <a:t>cholinesterase activity</a:t>
            </a:r>
            <a:br>
              <a:rPr lang="en-US" b="1" dirty="0" smtClean="0"/>
            </a:br>
            <a:endParaRPr lang="en-US" b="1" dirty="0" smtClean="0"/>
          </a:p>
          <a:p>
            <a:pPr eaLnBrk="1" hangingPunct="1"/>
            <a:r>
              <a:rPr lang="en-US" b="1" dirty="0" smtClean="0"/>
              <a:t>Urinary pesticide metabolites</a:t>
            </a:r>
          </a:p>
        </p:txBody>
      </p:sp>
      <p:pic>
        <p:nvPicPr>
          <p:cNvPr id="5693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214252"/>
            <a:ext cx="4510355"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719245" y="6400800"/>
            <a:ext cx="5348555" cy="369332"/>
          </a:xfrm>
          <a:prstGeom prst="rect">
            <a:avLst/>
          </a:prstGeom>
          <a:noFill/>
        </p:spPr>
        <p:txBody>
          <a:bodyPr wrap="square" rtlCol="0">
            <a:spAutoFit/>
          </a:bodyPr>
          <a:lstStyle/>
          <a:p>
            <a:pPr algn="r"/>
            <a:r>
              <a:rPr lang="en-US" dirty="0"/>
              <a:t>http://npic.orst.edu/mcapro/pesticidetesting.html</a:t>
            </a:r>
          </a:p>
        </p:txBody>
      </p:sp>
    </p:spTree>
    <p:custDataLst>
      <p:tags r:id="rId1"/>
    </p:custData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S-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828800"/>
            <a:ext cx="4873116" cy="3238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lgn="l"/>
            <a:r>
              <a:rPr lang="en-US" sz="4000" dirty="0" smtClean="0"/>
              <a:t>For applicators who use organophosphates or </a:t>
            </a:r>
            <a:r>
              <a:rPr lang="en-US" sz="4000" dirty="0" err="1" smtClean="0"/>
              <a:t>carbamates</a:t>
            </a:r>
            <a:endParaRPr lang="en-US" sz="4000" dirty="0"/>
          </a:p>
        </p:txBody>
      </p:sp>
      <p:pic>
        <p:nvPicPr>
          <p:cNvPr id="4" name="Picture 4" descr="S-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0316" y="3048000"/>
            <a:ext cx="3623558"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S-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838200"/>
            <a:ext cx="7924800"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5" descr="S-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646855"/>
            <a:ext cx="6629400" cy="4928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b="1" dirty="0" smtClean="0"/>
              <a:t>Antidote for </a:t>
            </a:r>
            <a:r>
              <a:rPr lang="en-US" b="1" dirty="0" err="1" smtClean="0"/>
              <a:t>ChE</a:t>
            </a:r>
            <a:r>
              <a:rPr lang="en-US" b="1" dirty="0" smtClean="0"/>
              <a:t> inhibitors</a:t>
            </a:r>
            <a:endParaRPr lang="en-US" b="1" dirty="0"/>
          </a:p>
        </p:txBody>
      </p:sp>
    </p:spTree>
    <p:custDataLst>
      <p:tags r:id="rId1"/>
    </p:custData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S-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398373"/>
            <a:ext cx="7239000" cy="4683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Hypersensitivity reactions</a:t>
            </a:r>
            <a:endParaRPr lang="en-US" dirty="0"/>
          </a:p>
        </p:txBody>
      </p:sp>
    </p:spTree>
    <p:custDataLst>
      <p:tags r:id="rId1"/>
    </p:custData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5"/>
          <p:cNvSpPr>
            <a:spLocks noGrp="1" noChangeArrowheads="1"/>
          </p:cNvSpPr>
          <p:nvPr>
            <p:ph type="title"/>
          </p:nvPr>
        </p:nvSpPr>
        <p:spPr>
          <a:xfrm>
            <a:off x="457200" y="274638"/>
            <a:ext cx="8229600" cy="792162"/>
          </a:xfrm>
        </p:spPr>
        <p:txBody>
          <a:bodyPr/>
          <a:lstStyle/>
          <a:p>
            <a:pPr eaLnBrk="1" hangingPunct="1"/>
            <a:r>
              <a:rPr lang="en-US" b="1" dirty="0" smtClean="0"/>
              <a:t>Exposure Reduction</a:t>
            </a:r>
          </a:p>
        </p:txBody>
      </p:sp>
      <p:sp>
        <p:nvSpPr>
          <p:cNvPr id="77827" name="Rectangle 6"/>
          <p:cNvSpPr>
            <a:spLocks noGrp="1" noChangeArrowheads="1"/>
          </p:cNvSpPr>
          <p:nvPr>
            <p:ph type="body" idx="1"/>
          </p:nvPr>
        </p:nvSpPr>
        <p:spPr>
          <a:xfrm>
            <a:off x="533400" y="1676400"/>
            <a:ext cx="3657600" cy="4724400"/>
          </a:xfrm>
        </p:spPr>
        <p:txBody>
          <a:bodyPr>
            <a:normAutofit lnSpcReduction="10000"/>
          </a:bodyPr>
          <a:lstStyle/>
          <a:p>
            <a:pPr eaLnBrk="1" hangingPunct="1"/>
            <a:r>
              <a:rPr lang="en-US" dirty="0" smtClean="0"/>
              <a:t>Avoidance</a:t>
            </a:r>
          </a:p>
          <a:p>
            <a:pPr eaLnBrk="1" hangingPunct="1"/>
            <a:r>
              <a:rPr lang="en-US" dirty="0" smtClean="0"/>
              <a:t>Personal protective equipment</a:t>
            </a:r>
          </a:p>
          <a:p>
            <a:pPr eaLnBrk="1" hangingPunct="1"/>
            <a:r>
              <a:rPr lang="en-US" dirty="0" smtClean="0"/>
              <a:t>Good hygiene</a:t>
            </a:r>
          </a:p>
          <a:p>
            <a:pPr eaLnBrk="1" hangingPunct="1"/>
            <a:r>
              <a:rPr lang="en-US" dirty="0" smtClean="0"/>
              <a:t>Worker monitoring</a:t>
            </a:r>
          </a:p>
          <a:p>
            <a:pPr eaLnBrk="1" hangingPunct="1"/>
            <a:r>
              <a:rPr lang="en-US" dirty="0" smtClean="0"/>
              <a:t>Follow label and regulations</a:t>
            </a:r>
          </a:p>
        </p:txBody>
      </p:sp>
      <p:pic>
        <p:nvPicPr>
          <p:cNvPr id="571394" name="Picture 2" descr="http://www.gemplers.com/images/pages/pp_labe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0718" y="4724400"/>
            <a:ext cx="4684059" cy="16589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7106" y="1482344"/>
            <a:ext cx="1974272" cy="2474088"/>
          </a:xfrm>
          <a:prstGeom prst="rect">
            <a:avLst/>
          </a:prstGeom>
        </p:spPr>
      </p:pic>
      <p:pic>
        <p:nvPicPr>
          <p:cNvPr id="571396" name="Picture 4" descr="http://psep.cce.cornell.edu/Tutorials/core-tutorial/images/Ch7showerguy.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1828800"/>
            <a:ext cx="1428750" cy="17811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S-1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442" y="1295400"/>
            <a:ext cx="474617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S-1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886200"/>
            <a:ext cx="4343400" cy="2760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792162"/>
          </a:xfrm>
        </p:spPr>
        <p:txBody>
          <a:bodyPr/>
          <a:lstStyle/>
          <a:p>
            <a:r>
              <a:rPr lang="en-US" sz="4000" dirty="0" smtClean="0"/>
              <a:t>Prevent any direct human exposure</a:t>
            </a:r>
            <a:endParaRPr lang="en-US" sz="4000" dirty="0"/>
          </a:p>
        </p:txBody>
      </p:sp>
    </p:spTree>
    <p:custDataLst>
      <p:tags r:id="rId1"/>
    </p:custData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z="4000" smtClean="0"/>
              <a:t>Reduce exposure by using targeted materials</a:t>
            </a:r>
          </a:p>
        </p:txBody>
      </p:sp>
      <p:sp>
        <p:nvSpPr>
          <p:cNvPr id="36867" name="Rectangle 3"/>
          <p:cNvSpPr>
            <a:spLocks noGrp="1" noChangeArrowheads="1"/>
          </p:cNvSpPr>
          <p:nvPr>
            <p:ph type="body" idx="1"/>
          </p:nvPr>
        </p:nvSpPr>
        <p:spPr>
          <a:xfrm>
            <a:off x="1173163" y="1981200"/>
            <a:ext cx="3627437" cy="4114800"/>
          </a:xfrm>
          <a:solidFill>
            <a:srgbClr val="C0C0C0"/>
          </a:solidFill>
        </p:spPr>
        <p:txBody>
          <a:bodyPr/>
          <a:lstStyle/>
          <a:p>
            <a:r>
              <a:rPr lang="en-US" sz="2800" smtClean="0">
                <a:solidFill>
                  <a:srgbClr val="006600"/>
                </a:solidFill>
              </a:rPr>
              <a:t>Enclosed baits &amp; gels</a:t>
            </a:r>
            <a:r>
              <a:rPr lang="en-US" sz="2800" smtClean="0"/>
              <a:t/>
            </a:r>
            <a:br>
              <a:rPr lang="en-US" sz="2800" smtClean="0"/>
            </a:br>
            <a:r>
              <a:rPr lang="en-US" sz="2800" smtClean="0"/>
              <a:t/>
            </a:r>
            <a:br>
              <a:rPr lang="en-US" sz="2800" smtClean="0"/>
            </a:br>
            <a:endParaRPr lang="en-US" sz="2800" smtClean="0"/>
          </a:p>
          <a:p>
            <a:r>
              <a:rPr lang="en-US" sz="2800" smtClean="0">
                <a:solidFill>
                  <a:srgbClr val="FFFF00"/>
                </a:solidFill>
              </a:rPr>
              <a:t>Spot treatments</a:t>
            </a:r>
            <a:r>
              <a:rPr lang="en-US" sz="2800" smtClean="0"/>
              <a:t/>
            </a:r>
            <a:br>
              <a:rPr lang="en-US" sz="2800" smtClean="0"/>
            </a:br>
            <a:r>
              <a:rPr lang="en-US" sz="2800" smtClean="0"/>
              <a:t/>
            </a:r>
            <a:br>
              <a:rPr lang="en-US" sz="2800" smtClean="0"/>
            </a:br>
            <a:endParaRPr lang="en-US" sz="2800" smtClean="0"/>
          </a:p>
          <a:p>
            <a:r>
              <a:rPr lang="en-US" sz="2800" smtClean="0">
                <a:solidFill>
                  <a:srgbClr val="FF3300"/>
                </a:solidFill>
              </a:rPr>
              <a:t>Broadcast treatments</a:t>
            </a:r>
          </a:p>
          <a:p>
            <a:endParaRPr lang="en-US" sz="2800" smtClean="0"/>
          </a:p>
        </p:txBody>
      </p:sp>
      <p:sp>
        <p:nvSpPr>
          <p:cNvPr id="36868" name="Text Box 4"/>
          <p:cNvSpPr txBox="1">
            <a:spLocks noChangeArrowheads="1"/>
          </p:cNvSpPr>
          <p:nvPr/>
        </p:nvSpPr>
        <p:spPr bwMode="auto">
          <a:xfrm>
            <a:off x="4648200" y="1876425"/>
            <a:ext cx="3505200" cy="441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4400">
                <a:latin typeface="Arial" charset="0"/>
                <a:cs typeface="Arial" charset="0"/>
              </a:rPr>
              <a:t>Best</a:t>
            </a:r>
          </a:p>
          <a:p>
            <a:pPr algn="ctr">
              <a:spcBef>
                <a:spcPct val="50000"/>
              </a:spcBef>
            </a:pPr>
            <a:endParaRPr lang="en-US" sz="4400">
              <a:latin typeface="Arial" charset="0"/>
              <a:cs typeface="Arial" charset="0"/>
            </a:endParaRPr>
          </a:p>
          <a:p>
            <a:pPr algn="ctr">
              <a:spcBef>
                <a:spcPct val="50000"/>
              </a:spcBef>
            </a:pPr>
            <a:endParaRPr lang="en-US"/>
          </a:p>
          <a:p>
            <a:pPr algn="ctr">
              <a:spcBef>
                <a:spcPct val="50000"/>
              </a:spcBef>
            </a:pPr>
            <a:endParaRPr lang="en-US"/>
          </a:p>
          <a:p>
            <a:pPr algn="ctr">
              <a:spcBef>
                <a:spcPct val="50000"/>
              </a:spcBef>
            </a:pPr>
            <a:endParaRPr lang="en-US"/>
          </a:p>
          <a:p>
            <a:pPr algn="ctr">
              <a:spcBef>
                <a:spcPct val="50000"/>
              </a:spcBef>
            </a:pPr>
            <a:r>
              <a:rPr lang="en-US" sz="4400">
                <a:latin typeface="Arial" charset="0"/>
                <a:cs typeface="Arial" charset="0"/>
              </a:rPr>
              <a:t>Worst</a:t>
            </a:r>
          </a:p>
        </p:txBody>
      </p:sp>
      <p:sp>
        <p:nvSpPr>
          <p:cNvPr id="36869" name="Line 5"/>
          <p:cNvSpPr>
            <a:spLocks noChangeShapeType="1"/>
          </p:cNvSpPr>
          <p:nvPr/>
        </p:nvSpPr>
        <p:spPr bwMode="auto">
          <a:xfrm>
            <a:off x="6400800" y="2819400"/>
            <a:ext cx="0" cy="2895600"/>
          </a:xfrm>
          <a:prstGeom prst="line">
            <a:avLst/>
          </a:prstGeom>
          <a:noFill/>
          <a:ln w="1270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extLst>
      <p:ext uri="{BB962C8B-B14F-4D97-AF65-F5344CB8AC3E}">
        <p14:creationId xmlns:p14="http://schemas.microsoft.com/office/powerpoint/2010/main" val="429308116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04800" y="228600"/>
            <a:ext cx="8534400" cy="914400"/>
          </a:xfrm>
        </p:spPr>
        <p:txBody>
          <a:bodyPr/>
          <a:lstStyle/>
          <a:p>
            <a:pPr eaLnBrk="1" hangingPunct="1"/>
            <a:r>
              <a:rPr lang="en-US" smtClean="0"/>
              <a:t>Routes of Entry:  Skin (Dermal)</a:t>
            </a:r>
          </a:p>
        </p:txBody>
      </p:sp>
      <p:sp>
        <p:nvSpPr>
          <p:cNvPr id="22532" name="Text Box 4"/>
          <p:cNvSpPr txBox="1">
            <a:spLocks noChangeArrowheads="1"/>
          </p:cNvSpPr>
          <p:nvPr/>
        </p:nvSpPr>
        <p:spPr bwMode="auto">
          <a:xfrm>
            <a:off x="4876800" y="1524000"/>
            <a:ext cx="3429000" cy="2079625"/>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3200" b="1" smtClean="0">
                <a:solidFill>
                  <a:srgbClr val="CC0000"/>
                </a:solidFill>
              </a:rPr>
              <a:t>97% of all body exposure during spraying is by skin contact!</a:t>
            </a:r>
            <a:endParaRPr lang="en-US" sz="3200" smtClean="0">
              <a:solidFill>
                <a:srgbClr val="CC0000"/>
              </a:solidFill>
            </a:endParaRPr>
          </a:p>
        </p:txBody>
      </p:sp>
      <p:pic>
        <p:nvPicPr>
          <p:cNvPr id="22535" name="Picture 7" descr="h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524000"/>
            <a:ext cx="3311525" cy="4876800"/>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2538" name="Picture 10" descr="gloves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854450"/>
            <a:ext cx="3448050" cy="2546350"/>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346800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z="4000" smtClean="0"/>
              <a:t>What products are NOT pesticides?</a:t>
            </a:r>
          </a:p>
        </p:txBody>
      </p:sp>
      <p:sp>
        <p:nvSpPr>
          <p:cNvPr id="40963" name="Content Placeholder 2"/>
          <p:cNvSpPr>
            <a:spLocks noGrp="1"/>
          </p:cNvSpPr>
          <p:nvPr>
            <p:ph idx="1"/>
          </p:nvPr>
        </p:nvSpPr>
        <p:spPr>
          <a:xfrm>
            <a:off x="1173163" y="1981200"/>
            <a:ext cx="5761037" cy="4114800"/>
          </a:xfrm>
        </p:spPr>
        <p:txBody>
          <a:bodyPr/>
          <a:lstStyle/>
          <a:p>
            <a:r>
              <a:rPr lang="en-US" smtClean="0"/>
              <a:t>Insect parasitic nematodes</a:t>
            </a:r>
            <a:br>
              <a:rPr lang="en-US" smtClean="0"/>
            </a:br>
            <a:r>
              <a:rPr lang="en-US" smtClean="0"/>
              <a:t/>
            </a:r>
            <a:br>
              <a:rPr lang="en-US" smtClean="0"/>
            </a:br>
            <a:endParaRPr lang="en-US" smtClean="0"/>
          </a:p>
          <a:p>
            <a:r>
              <a:rPr lang="en-US" smtClean="0"/>
              <a:t>Rodent or insect traps</a:t>
            </a:r>
            <a:br>
              <a:rPr lang="en-US" smtClean="0"/>
            </a:br>
            <a:r>
              <a:rPr lang="en-US" smtClean="0"/>
              <a:t/>
            </a:r>
            <a:br>
              <a:rPr lang="en-US" smtClean="0"/>
            </a:br>
            <a:endParaRPr lang="en-US" smtClean="0"/>
          </a:p>
          <a:p>
            <a:r>
              <a:rPr lang="en-US" smtClean="0"/>
              <a:t>Beneficial insects or mites</a:t>
            </a:r>
          </a:p>
        </p:txBody>
      </p:sp>
      <p:pic>
        <p:nvPicPr>
          <p:cNvPr id="409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752600"/>
            <a:ext cx="1562100" cy="1585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676400"/>
            <a:ext cx="1562100" cy="1585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6" name="AutoShape 4" descr="https://forum.solidworks.com/servlet/JiveServlet/showImage/2-177103-9708/Mouse+trap+2.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pitchFamily="18" charset="0"/>
            </a:endParaRPr>
          </a:p>
        </p:txBody>
      </p:sp>
      <p:pic>
        <p:nvPicPr>
          <p:cNvPr id="40967" name="Picture 6" descr="https://forum.solidworks.com/servlet/JiveServlet/showImage/2-177103-9708/Mouse+trap+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657600"/>
            <a:ext cx="1143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8" descr="http://3.bp.blogspot.com/-TFvutClOuvc/T-ztzKbsB9I/AAAAAAAAEuo/tk5YG_2fPes/s1600/120625+beetles+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3429000"/>
            <a:ext cx="909638"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10" descr="http://www.tiptopbio.com/images/larvae_bottles_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319588"/>
            <a:ext cx="9906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4" descr="http://cdn2.bigcommerce.com/server2100/da4db/products/32650/images/92997/ORMI_2__71933__40913.1354761608.1280.1280.jpg"/>
          <p:cNvPicPr>
            <a:picLocks noChangeAspect="1" noChangeArrowheads="1"/>
          </p:cNvPicPr>
          <p:nvPr/>
        </p:nvPicPr>
        <p:blipFill>
          <a:blip r:embed="rId7">
            <a:extLst>
              <a:ext uri="{28A0092B-C50C-407E-A947-70E740481C1C}">
                <a14:useLocalDpi xmlns:a14="http://schemas.microsoft.com/office/drawing/2010/main" val="0"/>
              </a:ext>
            </a:extLst>
          </a:blip>
          <a:srcRect l="15814" t="12289" r="16412" b="7042"/>
          <a:stretch>
            <a:fillRect/>
          </a:stretch>
        </p:blipFill>
        <p:spPr bwMode="auto">
          <a:xfrm>
            <a:off x="7696200" y="4781550"/>
            <a:ext cx="1189038"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1" name="Text Box 11"/>
          <p:cNvSpPr txBox="1">
            <a:spLocks noChangeArrowheads="1"/>
          </p:cNvSpPr>
          <p:nvPr/>
        </p:nvSpPr>
        <p:spPr bwMode="auto">
          <a:xfrm>
            <a:off x="2819400" y="626745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solidFill>
                  <a:srgbClr val="000000"/>
                </a:solidFill>
              </a:rPr>
              <a:t>No endorsement intended or implied</a:t>
            </a:r>
          </a:p>
        </p:txBody>
      </p:sp>
    </p:spTree>
    <p:custDataLst>
      <p:tags r:id="rId1"/>
    </p:custDataLst>
    <p:extLst>
      <p:ext uri="{BB962C8B-B14F-4D97-AF65-F5344CB8AC3E}">
        <p14:creationId xmlns:p14="http://schemas.microsoft.com/office/powerpoint/2010/main" val="12509792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152400"/>
            <a:ext cx="8458200" cy="1371600"/>
          </a:xfrm>
        </p:spPr>
        <p:txBody>
          <a:bodyPr/>
          <a:lstStyle/>
          <a:p>
            <a:pPr eaLnBrk="1" hangingPunct="1"/>
            <a:r>
              <a:rPr lang="en-US" sz="4000" smtClean="0"/>
              <a:t>Different parts of the body vary in their ability to absorb pesticides.</a:t>
            </a:r>
          </a:p>
        </p:txBody>
      </p:sp>
      <p:grpSp>
        <p:nvGrpSpPr>
          <p:cNvPr id="19459" name="Group 52"/>
          <p:cNvGrpSpPr>
            <a:grpSpLocks/>
          </p:cNvGrpSpPr>
          <p:nvPr/>
        </p:nvGrpSpPr>
        <p:grpSpPr bwMode="auto">
          <a:xfrm>
            <a:off x="152400" y="1752600"/>
            <a:ext cx="8763000" cy="4876800"/>
            <a:chOff x="240" y="1104"/>
            <a:chExt cx="5520" cy="3072"/>
          </a:xfrm>
        </p:grpSpPr>
        <p:sp>
          <p:nvSpPr>
            <p:cNvPr id="19460" name="Text Box 3"/>
            <p:cNvSpPr txBox="1">
              <a:spLocks noChangeArrowheads="1"/>
            </p:cNvSpPr>
            <p:nvPr/>
          </p:nvSpPr>
          <p:spPr bwMode="auto">
            <a:xfrm>
              <a:off x="3968" y="1104"/>
              <a:ext cx="179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200" smtClean="0">
                  <a:solidFill>
                    <a:srgbClr val="000000"/>
                  </a:solidFill>
                </a:rPr>
                <a:t>Forehead </a:t>
              </a:r>
              <a:r>
                <a:rPr lang="en-US" sz="3200" smtClean="0">
                  <a:solidFill>
                    <a:srgbClr val="CC0000"/>
                  </a:solidFill>
                </a:rPr>
                <a:t>36%</a:t>
              </a:r>
              <a:endParaRPr lang="en-US" sz="2400" smtClean="0">
                <a:solidFill>
                  <a:srgbClr val="CC0000"/>
                </a:solidFill>
              </a:endParaRPr>
            </a:p>
          </p:txBody>
        </p:sp>
        <p:sp>
          <p:nvSpPr>
            <p:cNvPr id="19461" name="Text Box 4"/>
            <p:cNvSpPr txBox="1">
              <a:spLocks noChangeArrowheads="1"/>
            </p:cNvSpPr>
            <p:nvPr/>
          </p:nvSpPr>
          <p:spPr bwMode="auto">
            <a:xfrm>
              <a:off x="3756" y="2736"/>
              <a:ext cx="197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800" smtClean="0">
                  <a:solidFill>
                    <a:srgbClr val="000000"/>
                  </a:solidFill>
                </a:rPr>
                <a:t>Back of Hand 21%</a:t>
              </a:r>
              <a:endParaRPr lang="en-US" sz="2400" smtClean="0">
                <a:solidFill>
                  <a:srgbClr val="000000"/>
                </a:solidFill>
              </a:endParaRPr>
            </a:p>
          </p:txBody>
        </p:sp>
        <p:sp>
          <p:nvSpPr>
            <p:cNvPr id="19462" name="Text Box 8"/>
            <p:cNvSpPr txBox="1">
              <a:spLocks noChangeArrowheads="1"/>
            </p:cNvSpPr>
            <p:nvPr/>
          </p:nvSpPr>
          <p:spPr bwMode="auto">
            <a:xfrm>
              <a:off x="921" y="1104"/>
              <a:ext cx="133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200" smtClean="0">
                  <a:solidFill>
                    <a:srgbClr val="000000"/>
                  </a:solidFill>
                </a:rPr>
                <a:t>Scalp </a:t>
              </a:r>
              <a:r>
                <a:rPr lang="en-US" sz="3200" smtClean="0">
                  <a:solidFill>
                    <a:srgbClr val="CC0000"/>
                  </a:solidFill>
                </a:rPr>
                <a:t>32%</a:t>
              </a:r>
              <a:endParaRPr lang="en-US" sz="2400" smtClean="0">
                <a:solidFill>
                  <a:srgbClr val="CC0000"/>
                </a:solidFill>
              </a:endParaRPr>
            </a:p>
          </p:txBody>
        </p:sp>
        <p:sp>
          <p:nvSpPr>
            <p:cNvPr id="19463" name="Rectangle 6"/>
            <p:cNvSpPr>
              <a:spLocks noChangeArrowheads="1"/>
            </p:cNvSpPr>
            <p:nvPr/>
          </p:nvSpPr>
          <p:spPr bwMode="auto">
            <a:xfrm>
              <a:off x="2457" y="1152"/>
              <a:ext cx="1248" cy="3024"/>
            </a:xfrm>
            <a:prstGeom prst="rect">
              <a:avLst/>
            </a:prstGeom>
            <a:solidFill>
              <a:schemeClr val="bg2"/>
            </a:solidFill>
            <a:ln w="9525">
              <a:solidFill>
                <a:schemeClr val="tx1"/>
              </a:solidFill>
              <a:miter lim="800000"/>
              <a:headEnd/>
              <a:tailEnd/>
            </a:ln>
          </p:spPr>
          <p:txBody>
            <a:bodyPr wrap="none" anchor="ctr"/>
            <a:lstStyle/>
            <a:p>
              <a:endParaRPr lang="en-US" smtClean="0">
                <a:solidFill>
                  <a:srgbClr val="000000"/>
                </a:solidFill>
                <a:latin typeface="Arial" pitchFamily="34" charset="0"/>
              </a:endParaRPr>
            </a:p>
          </p:txBody>
        </p:sp>
        <p:sp>
          <p:nvSpPr>
            <p:cNvPr id="19464" name="Freeform 7"/>
            <p:cNvSpPr>
              <a:spLocks/>
            </p:cNvSpPr>
            <p:nvPr/>
          </p:nvSpPr>
          <p:spPr bwMode="auto">
            <a:xfrm>
              <a:off x="2553" y="1248"/>
              <a:ext cx="1056" cy="2880"/>
            </a:xfrm>
            <a:custGeom>
              <a:avLst/>
              <a:gdLst>
                <a:gd name="T0" fmla="*/ 140 w 438"/>
                <a:gd name="T1" fmla="*/ 161 h 1569"/>
                <a:gd name="T2" fmla="*/ 152 w 438"/>
                <a:gd name="T3" fmla="*/ 36 h 1569"/>
                <a:gd name="T4" fmla="*/ 223 w 438"/>
                <a:gd name="T5" fmla="*/ 0 h 1569"/>
                <a:gd name="T6" fmla="*/ 279 w 438"/>
                <a:gd name="T7" fmla="*/ 34 h 1569"/>
                <a:gd name="T8" fmla="*/ 301 w 438"/>
                <a:gd name="T9" fmla="*/ 152 h 1569"/>
                <a:gd name="T10" fmla="*/ 267 w 438"/>
                <a:gd name="T11" fmla="*/ 220 h 1569"/>
                <a:gd name="T12" fmla="*/ 313 w 438"/>
                <a:gd name="T13" fmla="*/ 255 h 1569"/>
                <a:gd name="T14" fmla="*/ 379 w 438"/>
                <a:gd name="T15" fmla="*/ 282 h 1569"/>
                <a:gd name="T16" fmla="*/ 416 w 438"/>
                <a:gd name="T17" fmla="*/ 391 h 1569"/>
                <a:gd name="T18" fmla="*/ 432 w 438"/>
                <a:gd name="T19" fmla="*/ 521 h 1569"/>
                <a:gd name="T20" fmla="*/ 431 w 438"/>
                <a:gd name="T21" fmla="*/ 677 h 1569"/>
                <a:gd name="T22" fmla="*/ 417 w 438"/>
                <a:gd name="T23" fmla="*/ 808 h 1569"/>
                <a:gd name="T24" fmla="*/ 411 w 438"/>
                <a:gd name="T25" fmla="*/ 910 h 1569"/>
                <a:gd name="T26" fmla="*/ 381 w 438"/>
                <a:gd name="T27" fmla="*/ 895 h 1569"/>
                <a:gd name="T28" fmla="*/ 378 w 438"/>
                <a:gd name="T29" fmla="*/ 745 h 1569"/>
                <a:gd name="T30" fmla="*/ 360 w 438"/>
                <a:gd name="T31" fmla="*/ 650 h 1569"/>
                <a:gd name="T32" fmla="*/ 357 w 438"/>
                <a:gd name="T33" fmla="*/ 505 h 1569"/>
                <a:gd name="T34" fmla="*/ 335 w 438"/>
                <a:gd name="T35" fmla="*/ 598 h 1569"/>
                <a:gd name="T36" fmla="*/ 358 w 438"/>
                <a:gd name="T37" fmla="*/ 650 h 1569"/>
                <a:gd name="T38" fmla="*/ 382 w 438"/>
                <a:gd name="T39" fmla="*/ 780 h 1569"/>
                <a:gd name="T40" fmla="*/ 381 w 438"/>
                <a:gd name="T41" fmla="*/ 929 h 1569"/>
                <a:gd name="T42" fmla="*/ 355 w 438"/>
                <a:gd name="T43" fmla="*/ 1066 h 1569"/>
                <a:gd name="T44" fmla="*/ 347 w 438"/>
                <a:gd name="T45" fmla="*/ 1140 h 1569"/>
                <a:gd name="T46" fmla="*/ 331 w 438"/>
                <a:gd name="T47" fmla="*/ 1327 h 1569"/>
                <a:gd name="T48" fmla="*/ 316 w 438"/>
                <a:gd name="T49" fmla="*/ 1421 h 1569"/>
                <a:gd name="T50" fmla="*/ 314 w 438"/>
                <a:gd name="T51" fmla="*/ 1472 h 1569"/>
                <a:gd name="T52" fmla="*/ 334 w 438"/>
                <a:gd name="T53" fmla="*/ 1554 h 1569"/>
                <a:gd name="T54" fmla="*/ 255 w 438"/>
                <a:gd name="T55" fmla="*/ 1557 h 1569"/>
                <a:gd name="T56" fmla="*/ 257 w 438"/>
                <a:gd name="T57" fmla="*/ 1502 h 1569"/>
                <a:gd name="T58" fmla="*/ 249 w 438"/>
                <a:gd name="T59" fmla="*/ 1445 h 1569"/>
                <a:gd name="T60" fmla="*/ 251 w 438"/>
                <a:gd name="T61" fmla="*/ 1357 h 1569"/>
                <a:gd name="T62" fmla="*/ 251 w 438"/>
                <a:gd name="T63" fmla="*/ 1155 h 1569"/>
                <a:gd name="T64" fmla="*/ 249 w 438"/>
                <a:gd name="T65" fmla="*/ 1067 h 1569"/>
                <a:gd name="T66" fmla="*/ 228 w 438"/>
                <a:gd name="T67" fmla="*/ 880 h 1569"/>
                <a:gd name="T68" fmla="*/ 199 w 438"/>
                <a:gd name="T69" fmla="*/ 923 h 1569"/>
                <a:gd name="T70" fmla="*/ 181 w 438"/>
                <a:gd name="T71" fmla="*/ 1100 h 1569"/>
                <a:gd name="T72" fmla="*/ 184 w 438"/>
                <a:gd name="T73" fmla="*/ 1211 h 1569"/>
                <a:gd name="T74" fmla="*/ 160 w 438"/>
                <a:gd name="T75" fmla="*/ 1389 h 1569"/>
                <a:gd name="T76" fmla="*/ 167 w 438"/>
                <a:gd name="T77" fmla="*/ 1454 h 1569"/>
                <a:gd name="T78" fmla="*/ 170 w 438"/>
                <a:gd name="T79" fmla="*/ 1536 h 1569"/>
                <a:gd name="T80" fmla="*/ 99 w 438"/>
                <a:gd name="T81" fmla="*/ 1558 h 1569"/>
                <a:gd name="T82" fmla="*/ 104 w 438"/>
                <a:gd name="T83" fmla="*/ 1498 h 1569"/>
                <a:gd name="T84" fmla="*/ 107 w 438"/>
                <a:gd name="T85" fmla="*/ 1422 h 1569"/>
                <a:gd name="T86" fmla="*/ 80 w 438"/>
                <a:gd name="T87" fmla="*/ 1215 h 1569"/>
                <a:gd name="T88" fmla="*/ 75 w 438"/>
                <a:gd name="T89" fmla="*/ 1106 h 1569"/>
                <a:gd name="T90" fmla="*/ 78 w 438"/>
                <a:gd name="T91" fmla="*/ 981 h 1569"/>
                <a:gd name="T92" fmla="*/ 66 w 438"/>
                <a:gd name="T93" fmla="*/ 931 h 1569"/>
                <a:gd name="T94" fmla="*/ 65 w 438"/>
                <a:gd name="T95" fmla="*/ 849 h 1569"/>
                <a:gd name="T96" fmla="*/ 71 w 438"/>
                <a:gd name="T97" fmla="*/ 757 h 1569"/>
                <a:gd name="T98" fmla="*/ 84 w 438"/>
                <a:gd name="T99" fmla="*/ 656 h 1569"/>
                <a:gd name="T100" fmla="*/ 110 w 438"/>
                <a:gd name="T101" fmla="*/ 532 h 1569"/>
                <a:gd name="T102" fmla="*/ 77 w 438"/>
                <a:gd name="T103" fmla="*/ 603 h 1569"/>
                <a:gd name="T104" fmla="*/ 84 w 438"/>
                <a:gd name="T105" fmla="*/ 656 h 1569"/>
                <a:gd name="T106" fmla="*/ 71 w 438"/>
                <a:gd name="T107" fmla="*/ 757 h 1569"/>
                <a:gd name="T108" fmla="*/ 65 w 438"/>
                <a:gd name="T109" fmla="*/ 849 h 1569"/>
                <a:gd name="T110" fmla="*/ 66 w 438"/>
                <a:gd name="T111" fmla="*/ 931 h 1569"/>
                <a:gd name="T112" fmla="*/ 18 w 438"/>
                <a:gd name="T113" fmla="*/ 907 h 1569"/>
                <a:gd name="T114" fmla="*/ 18 w 438"/>
                <a:gd name="T115" fmla="*/ 795 h 1569"/>
                <a:gd name="T116" fmla="*/ 6 w 438"/>
                <a:gd name="T117" fmla="*/ 632 h 1569"/>
                <a:gd name="T118" fmla="*/ 15 w 438"/>
                <a:gd name="T119" fmla="*/ 428 h 1569"/>
                <a:gd name="T120" fmla="*/ 57 w 438"/>
                <a:gd name="T121" fmla="*/ 302 h 1569"/>
                <a:gd name="T122" fmla="*/ 121 w 438"/>
                <a:gd name="T123" fmla="*/ 272 h 1569"/>
                <a:gd name="T124" fmla="*/ 158 w 438"/>
                <a:gd name="T125" fmla="*/ 231 h 156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38"/>
                <a:gd name="T190" fmla="*/ 0 h 1569"/>
                <a:gd name="T191" fmla="*/ 438 w 438"/>
                <a:gd name="T192" fmla="*/ 1569 h 156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38" h="1569">
                  <a:moveTo>
                    <a:pt x="157" y="219"/>
                  </a:moveTo>
                  <a:lnTo>
                    <a:pt x="151" y="216"/>
                  </a:lnTo>
                  <a:lnTo>
                    <a:pt x="146" y="208"/>
                  </a:lnTo>
                  <a:lnTo>
                    <a:pt x="142" y="199"/>
                  </a:lnTo>
                  <a:lnTo>
                    <a:pt x="139" y="184"/>
                  </a:lnTo>
                  <a:lnTo>
                    <a:pt x="139" y="174"/>
                  </a:lnTo>
                  <a:lnTo>
                    <a:pt x="140" y="167"/>
                  </a:lnTo>
                  <a:lnTo>
                    <a:pt x="140" y="161"/>
                  </a:lnTo>
                  <a:lnTo>
                    <a:pt x="139" y="151"/>
                  </a:lnTo>
                  <a:lnTo>
                    <a:pt x="133" y="133"/>
                  </a:lnTo>
                  <a:lnTo>
                    <a:pt x="127" y="112"/>
                  </a:lnTo>
                  <a:lnTo>
                    <a:pt x="125" y="92"/>
                  </a:lnTo>
                  <a:lnTo>
                    <a:pt x="131" y="74"/>
                  </a:lnTo>
                  <a:lnTo>
                    <a:pt x="140" y="59"/>
                  </a:lnTo>
                  <a:lnTo>
                    <a:pt x="146" y="47"/>
                  </a:lnTo>
                  <a:lnTo>
                    <a:pt x="152" y="36"/>
                  </a:lnTo>
                  <a:lnTo>
                    <a:pt x="163" y="30"/>
                  </a:lnTo>
                  <a:lnTo>
                    <a:pt x="170" y="25"/>
                  </a:lnTo>
                  <a:lnTo>
                    <a:pt x="178" y="21"/>
                  </a:lnTo>
                  <a:lnTo>
                    <a:pt x="186" y="15"/>
                  </a:lnTo>
                  <a:lnTo>
                    <a:pt x="195" y="9"/>
                  </a:lnTo>
                  <a:lnTo>
                    <a:pt x="204" y="4"/>
                  </a:lnTo>
                  <a:lnTo>
                    <a:pt x="213" y="0"/>
                  </a:lnTo>
                  <a:lnTo>
                    <a:pt x="223" y="0"/>
                  </a:lnTo>
                  <a:lnTo>
                    <a:pt x="234" y="1"/>
                  </a:lnTo>
                  <a:lnTo>
                    <a:pt x="245" y="6"/>
                  </a:lnTo>
                  <a:lnTo>
                    <a:pt x="252" y="9"/>
                  </a:lnTo>
                  <a:lnTo>
                    <a:pt x="258" y="13"/>
                  </a:lnTo>
                  <a:lnTo>
                    <a:pt x="264" y="18"/>
                  </a:lnTo>
                  <a:lnTo>
                    <a:pt x="270" y="22"/>
                  </a:lnTo>
                  <a:lnTo>
                    <a:pt x="275" y="28"/>
                  </a:lnTo>
                  <a:lnTo>
                    <a:pt x="279" y="34"/>
                  </a:lnTo>
                  <a:lnTo>
                    <a:pt x="284" y="40"/>
                  </a:lnTo>
                  <a:lnTo>
                    <a:pt x="295" y="56"/>
                  </a:lnTo>
                  <a:lnTo>
                    <a:pt x="304" y="71"/>
                  </a:lnTo>
                  <a:lnTo>
                    <a:pt x="310" y="86"/>
                  </a:lnTo>
                  <a:lnTo>
                    <a:pt x="310" y="101"/>
                  </a:lnTo>
                  <a:lnTo>
                    <a:pt x="307" y="118"/>
                  </a:lnTo>
                  <a:lnTo>
                    <a:pt x="305" y="136"/>
                  </a:lnTo>
                  <a:lnTo>
                    <a:pt x="301" y="152"/>
                  </a:lnTo>
                  <a:lnTo>
                    <a:pt x="295" y="164"/>
                  </a:lnTo>
                  <a:lnTo>
                    <a:pt x="288" y="174"/>
                  </a:lnTo>
                  <a:lnTo>
                    <a:pt x="284" y="184"/>
                  </a:lnTo>
                  <a:lnTo>
                    <a:pt x="281" y="195"/>
                  </a:lnTo>
                  <a:lnTo>
                    <a:pt x="278" y="204"/>
                  </a:lnTo>
                  <a:lnTo>
                    <a:pt x="273" y="210"/>
                  </a:lnTo>
                  <a:lnTo>
                    <a:pt x="270" y="214"/>
                  </a:lnTo>
                  <a:lnTo>
                    <a:pt x="267" y="220"/>
                  </a:lnTo>
                  <a:lnTo>
                    <a:pt x="270" y="229"/>
                  </a:lnTo>
                  <a:lnTo>
                    <a:pt x="273" y="234"/>
                  </a:lnTo>
                  <a:lnTo>
                    <a:pt x="278" y="239"/>
                  </a:lnTo>
                  <a:lnTo>
                    <a:pt x="284" y="243"/>
                  </a:lnTo>
                  <a:lnTo>
                    <a:pt x="290" y="246"/>
                  </a:lnTo>
                  <a:lnTo>
                    <a:pt x="298" y="249"/>
                  </a:lnTo>
                  <a:lnTo>
                    <a:pt x="305" y="252"/>
                  </a:lnTo>
                  <a:lnTo>
                    <a:pt x="313" y="255"/>
                  </a:lnTo>
                  <a:lnTo>
                    <a:pt x="320" y="258"/>
                  </a:lnTo>
                  <a:lnTo>
                    <a:pt x="328" y="260"/>
                  </a:lnTo>
                  <a:lnTo>
                    <a:pt x="337" y="263"/>
                  </a:lnTo>
                  <a:lnTo>
                    <a:pt x="344" y="266"/>
                  </a:lnTo>
                  <a:lnTo>
                    <a:pt x="352" y="269"/>
                  </a:lnTo>
                  <a:lnTo>
                    <a:pt x="361" y="272"/>
                  </a:lnTo>
                  <a:lnTo>
                    <a:pt x="370" y="276"/>
                  </a:lnTo>
                  <a:lnTo>
                    <a:pt x="379" y="282"/>
                  </a:lnTo>
                  <a:lnTo>
                    <a:pt x="388" y="290"/>
                  </a:lnTo>
                  <a:lnTo>
                    <a:pt x="403" y="305"/>
                  </a:lnTo>
                  <a:lnTo>
                    <a:pt x="416" y="317"/>
                  </a:lnTo>
                  <a:lnTo>
                    <a:pt x="422" y="331"/>
                  </a:lnTo>
                  <a:lnTo>
                    <a:pt x="423" y="346"/>
                  </a:lnTo>
                  <a:lnTo>
                    <a:pt x="422" y="363"/>
                  </a:lnTo>
                  <a:lnTo>
                    <a:pt x="419" y="378"/>
                  </a:lnTo>
                  <a:lnTo>
                    <a:pt x="416" y="391"/>
                  </a:lnTo>
                  <a:lnTo>
                    <a:pt x="417" y="403"/>
                  </a:lnTo>
                  <a:lnTo>
                    <a:pt x="420" y="415"/>
                  </a:lnTo>
                  <a:lnTo>
                    <a:pt x="425" y="429"/>
                  </a:lnTo>
                  <a:lnTo>
                    <a:pt x="429" y="444"/>
                  </a:lnTo>
                  <a:lnTo>
                    <a:pt x="431" y="464"/>
                  </a:lnTo>
                  <a:lnTo>
                    <a:pt x="431" y="483"/>
                  </a:lnTo>
                  <a:lnTo>
                    <a:pt x="431" y="503"/>
                  </a:lnTo>
                  <a:lnTo>
                    <a:pt x="432" y="521"/>
                  </a:lnTo>
                  <a:lnTo>
                    <a:pt x="434" y="539"/>
                  </a:lnTo>
                  <a:lnTo>
                    <a:pt x="437" y="558"/>
                  </a:lnTo>
                  <a:lnTo>
                    <a:pt x="438" y="574"/>
                  </a:lnTo>
                  <a:lnTo>
                    <a:pt x="438" y="592"/>
                  </a:lnTo>
                  <a:lnTo>
                    <a:pt x="438" y="610"/>
                  </a:lnTo>
                  <a:lnTo>
                    <a:pt x="437" y="632"/>
                  </a:lnTo>
                  <a:lnTo>
                    <a:pt x="434" y="654"/>
                  </a:lnTo>
                  <a:lnTo>
                    <a:pt x="431" y="677"/>
                  </a:lnTo>
                  <a:lnTo>
                    <a:pt x="428" y="697"/>
                  </a:lnTo>
                  <a:lnTo>
                    <a:pt x="425" y="709"/>
                  </a:lnTo>
                  <a:lnTo>
                    <a:pt x="423" y="719"/>
                  </a:lnTo>
                  <a:lnTo>
                    <a:pt x="422" y="730"/>
                  </a:lnTo>
                  <a:lnTo>
                    <a:pt x="420" y="747"/>
                  </a:lnTo>
                  <a:lnTo>
                    <a:pt x="417" y="768"/>
                  </a:lnTo>
                  <a:lnTo>
                    <a:pt x="416" y="787"/>
                  </a:lnTo>
                  <a:lnTo>
                    <a:pt x="417" y="808"/>
                  </a:lnTo>
                  <a:lnTo>
                    <a:pt x="420" y="828"/>
                  </a:lnTo>
                  <a:lnTo>
                    <a:pt x="425" y="845"/>
                  </a:lnTo>
                  <a:lnTo>
                    <a:pt x="429" y="860"/>
                  </a:lnTo>
                  <a:lnTo>
                    <a:pt x="431" y="874"/>
                  </a:lnTo>
                  <a:lnTo>
                    <a:pt x="428" y="884"/>
                  </a:lnTo>
                  <a:lnTo>
                    <a:pt x="423" y="892"/>
                  </a:lnTo>
                  <a:lnTo>
                    <a:pt x="419" y="899"/>
                  </a:lnTo>
                  <a:lnTo>
                    <a:pt x="411" y="910"/>
                  </a:lnTo>
                  <a:lnTo>
                    <a:pt x="403" y="919"/>
                  </a:lnTo>
                  <a:lnTo>
                    <a:pt x="396" y="929"/>
                  </a:lnTo>
                  <a:lnTo>
                    <a:pt x="388" y="939"/>
                  </a:lnTo>
                  <a:lnTo>
                    <a:pt x="382" y="945"/>
                  </a:lnTo>
                  <a:lnTo>
                    <a:pt x="378" y="949"/>
                  </a:lnTo>
                  <a:lnTo>
                    <a:pt x="381" y="929"/>
                  </a:lnTo>
                  <a:lnTo>
                    <a:pt x="382" y="911"/>
                  </a:lnTo>
                  <a:lnTo>
                    <a:pt x="381" y="895"/>
                  </a:lnTo>
                  <a:lnTo>
                    <a:pt x="381" y="878"/>
                  </a:lnTo>
                  <a:lnTo>
                    <a:pt x="382" y="860"/>
                  </a:lnTo>
                  <a:lnTo>
                    <a:pt x="384" y="845"/>
                  </a:lnTo>
                  <a:lnTo>
                    <a:pt x="385" y="827"/>
                  </a:lnTo>
                  <a:lnTo>
                    <a:pt x="384" y="802"/>
                  </a:lnTo>
                  <a:lnTo>
                    <a:pt x="382" y="780"/>
                  </a:lnTo>
                  <a:lnTo>
                    <a:pt x="381" y="762"/>
                  </a:lnTo>
                  <a:lnTo>
                    <a:pt x="378" y="745"/>
                  </a:lnTo>
                  <a:lnTo>
                    <a:pt x="373" y="728"/>
                  </a:lnTo>
                  <a:lnTo>
                    <a:pt x="369" y="710"/>
                  </a:lnTo>
                  <a:lnTo>
                    <a:pt x="364" y="692"/>
                  </a:lnTo>
                  <a:lnTo>
                    <a:pt x="361" y="675"/>
                  </a:lnTo>
                  <a:lnTo>
                    <a:pt x="360" y="660"/>
                  </a:lnTo>
                  <a:lnTo>
                    <a:pt x="360" y="656"/>
                  </a:lnTo>
                  <a:lnTo>
                    <a:pt x="360" y="654"/>
                  </a:lnTo>
                  <a:lnTo>
                    <a:pt x="360" y="650"/>
                  </a:lnTo>
                  <a:lnTo>
                    <a:pt x="361" y="638"/>
                  </a:lnTo>
                  <a:lnTo>
                    <a:pt x="363" y="623"/>
                  </a:lnTo>
                  <a:lnTo>
                    <a:pt x="363" y="606"/>
                  </a:lnTo>
                  <a:lnTo>
                    <a:pt x="363" y="588"/>
                  </a:lnTo>
                  <a:lnTo>
                    <a:pt x="363" y="568"/>
                  </a:lnTo>
                  <a:lnTo>
                    <a:pt x="363" y="550"/>
                  </a:lnTo>
                  <a:lnTo>
                    <a:pt x="361" y="527"/>
                  </a:lnTo>
                  <a:lnTo>
                    <a:pt x="357" y="505"/>
                  </a:lnTo>
                  <a:lnTo>
                    <a:pt x="350" y="489"/>
                  </a:lnTo>
                  <a:lnTo>
                    <a:pt x="343" y="503"/>
                  </a:lnTo>
                  <a:lnTo>
                    <a:pt x="335" y="523"/>
                  </a:lnTo>
                  <a:lnTo>
                    <a:pt x="329" y="544"/>
                  </a:lnTo>
                  <a:lnTo>
                    <a:pt x="326" y="564"/>
                  </a:lnTo>
                  <a:lnTo>
                    <a:pt x="328" y="582"/>
                  </a:lnTo>
                  <a:lnTo>
                    <a:pt x="332" y="594"/>
                  </a:lnTo>
                  <a:lnTo>
                    <a:pt x="335" y="598"/>
                  </a:lnTo>
                  <a:lnTo>
                    <a:pt x="337" y="597"/>
                  </a:lnTo>
                  <a:lnTo>
                    <a:pt x="341" y="604"/>
                  </a:lnTo>
                  <a:lnTo>
                    <a:pt x="346" y="613"/>
                  </a:lnTo>
                  <a:lnTo>
                    <a:pt x="350" y="623"/>
                  </a:lnTo>
                  <a:lnTo>
                    <a:pt x="355" y="630"/>
                  </a:lnTo>
                  <a:lnTo>
                    <a:pt x="355" y="636"/>
                  </a:lnTo>
                  <a:lnTo>
                    <a:pt x="357" y="642"/>
                  </a:lnTo>
                  <a:lnTo>
                    <a:pt x="358" y="650"/>
                  </a:lnTo>
                  <a:lnTo>
                    <a:pt x="360" y="660"/>
                  </a:lnTo>
                  <a:lnTo>
                    <a:pt x="361" y="675"/>
                  </a:lnTo>
                  <a:lnTo>
                    <a:pt x="364" y="692"/>
                  </a:lnTo>
                  <a:lnTo>
                    <a:pt x="369" y="709"/>
                  </a:lnTo>
                  <a:lnTo>
                    <a:pt x="373" y="728"/>
                  </a:lnTo>
                  <a:lnTo>
                    <a:pt x="378" y="745"/>
                  </a:lnTo>
                  <a:lnTo>
                    <a:pt x="381" y="762"/>
                  </a:lnTo>
                  <a:lnTo>
                    <a:pt x="382" y="780"/>
                  </a:lnTo>
                  <a:lnTo>
                    <a:pt x="384" y="802"/>
                  </a:lnTo>
                  <a:lnTo>
                    <a:pt x="385" y="827"/>
                  </a:lnTo>
                  <a:lnTo>
                    <a:pt x="384" y="845"/>
                  </a:lnTo>
                  <a:lnTo>
                    <a:pt x="382" y="860"/>
                  </a:lnTo>
                  <a:lnTo>
                    <a:pt x="381" y="878"/>
                  </a:lnTo>
                  <a:lnTo>
                    <a:pt x="381" y="895"/>
                  </a:lnTo>
                  <a:lnTo>
                    <a:pt x="382" y="911"/>
                  </a:lnTo>
                  <a:lnTo>
                    <a:pt x="381" y="929"/>
                  </a:lnTo>
                  <a:lnTo>
                    <a:pt x="378" y="949"/>
                  </a:lnTo>
                  <a:lnTo>
                    <a:pt x="370" y="975"/>
                  </a:lnTo>
                  <a:lnTo>
                    <a:pt x="364" y="997"/>
                  </a:lnTo>
                  <a:lnTo>
                    <a:pt x="361" y="1019"/>
                  </a:lnTo>
                  <a:lnTo>
                    <a:pt x="360" y="1032"/>
                  </a:lnTo>
                  <a:lnTo>
                    <a:pt x="358" y="1043"/>
                  </a:lnTo>
                  <a:lnTo>
                    <a:pt x="357" y="1053"/>
                  </a:lnTo>
                  <a:lnTo>
                    <a:pt x="355" y="1066"/>
                  </a:lnTo>
                  <a:lnTo>
                    <a:pt x="355" y="1076"/>
                  </a:lnTo>
                  <a:lnTo>
                    <a:pt x="358" y="1087"/>
                  </a:lnTo>
                  <a:lnTo>
                    <a:pt x="360" y="1097"/>
                  </a:lnTo>
                  <a:lnTo>
                    <a:pt x="361" y="1108"/>
                  </a:lnTo>
                  <a:lnTo>
                    <a:pt x="360" y="1118"/>
                  </a:lnTo>
                  <a:lnTo>
                    <a:pt x="357" y="1126"/>
                  </a:lnTo>
                  <a:lnTo>
                    <a:pt x="352" y="1131"/>
                  </a:lnTo>
                  <a:lnTo>
                    <a:pt x="347" y="1140"/>
                  </a:lnTo>
                  <a:lnTo>
                    <a:pt x="344" y="1158"/>
                  </a:lnTo>
                  <a:lnTo>
                    <a:pt x="343" y="1180"/>
                  </a:lnTo>
                  <a:lnTo>
                    <a:pt x="341" y="1202"/>
                  </a:lnTo>
                  <a:lnTo>
                    <a:pt x="340" y="1224"/>
                  </a:lnTo>
                  <a:lnTo>
                    <a:pt x="338" y="1247"/>
                  </a:lnTo>
                  <a:lnTo>
                    <a:pt x="335" y="1273"/>
                  </a:lnTo>
                  <a:lnTo>
                    <a:pt x="332" y="1301"/>
                  </a:lnTo>
                  <a:lnTo>
                    <a:pt x="331" y="1327"/>
                  </a:lnTo>
                  <a:lnTo>
                    <a:pt x="328" y="1347"/>
                  </a:lnTo>
                  <a:lnTo>
                    <a:pt x="325" y="1362"/>
                  </a:lnTo>
                  <a:lnTo>
                    <a:pt x="320" y="1375"/>
                  </a:lnTo>
                  <a:lnTo>
                    <a:pt x="319" y="1388"/>
                  </a:lnTo>
                  <a:lnTo>
                    <a:pt x="317" y="1397"/>
                  </a:lnTo>
                  <a:lnTo>
                    <a:pt x="317" y="1404"/>
                  </a:lnTo>
                  <a:lnTo>
                    <a:pt x="316" y="1412"/>
                  </a:lnTo>
                  <a:lnTo>
                    <a:pt x="316" y="1421"/>
                  </a:lnTo>
                  <a:lnTo>
                    <a:pt x="317" y="1428"/>
                  </a:lnTo>
                  <a:lnTo>
                    <a:pt x="320" y="1436"/>
                  </a:lnTo>
                  <a:lnTo>
                    <a:pt x="323" y="1440"/>
                  </a:lnTo>
                  <a:lnTo>
                    <a:pt x="325" y="1446"/>
                  </a:lnTo>
                  <a:lnTo>
                    <a:pt x="323" y="1454"/>
                  </a:lnTo>
                  <a:lnTo>
                    <a:pt x="320" y="1460"/>
                  </a:lnTo>
                  <a:lnTo>
                    <a:pt x="316" y="1466"/>
                  </a:lnTo>
                  <a:lnTo>
                    <a:pt x="314" y="1472"/>
                  </a:lnTo>
                  <a:lnTo>
                    <a:pt x="317" y="1478"/>
                  </a:lnTo>
                  <a:lnTo>
                    <a:pt x="322" y="1489"/>
                  </a:lnTo>
                  <a:lnTo>
                    <a:pt x="328" y="1501"/>
                  </a:lnTo>
                  <a:lnTo>
                    <a:pt x="332" y="1515"/>
                  </a:lnTo>
                  <a:lnTo>
                    <a:pt x="334" y="1525"/>
                  </a:lnTo>
                  <a:lnTo>
                    <a:pt x="334" y="1534"/>
                  </a:lnTo>
                  <a:lnTo>
                    <a:pt x="334" y="1545"/>
                  </a:lnTo>
                  <a:lnTo>
                    <a:pt x="334" y="1554"/>
                  </a:lnTo>
                  <a:lnTo>
                    <a:pt x="334" y="1557"/>
                  </a:lnTo>
                  <a:lnTo>
                    <a:pt x="310" y="1560"/>
                  </a:lnTo>
                  <a:lnTo>
                    <a:pt x="284" y="1564"/>
                  </a:lnTo>
                  <a:lnTo>
                    <a:pt x="279" y="1566"/>
                  </a:lnTo>
                  <a:lnTo>
                    <a:pt x="270" y="1569"/>
                  </a:lnTo>
                  <a:lnTo>
                    <a:pt x="260" y="1569"/>
                  </a:lnTo>
                  <a:lnTo>
                    <a:pt x="255" y="1564"/>
                  </a:lnTo>
                  <a:lnTo>
                    <a:pt x="255" y="1557"/>
                  </a:lnTo>
                  <a:lnTo>
                    <a:pt x="257" y="1549"/>
                  </a:lnTo>
                  <a:lnTo>
                    <a:pt x="257" y="1542"/>
                  </a:lnTo>
                  <a:lnTo>
                    <a:pt x="255" y="1533"/>
                  </a:lnTo>
                  <a:lnTo>
                    <a:pt x="254" y="1522"/>
                  </a:lnTo>
                  <a:lnTo>
                    <a:pt x="254" y="1513"/>
                  </a:lnTo>
                  <a:lnTo>
                    <a:pt x="255" y="1507"/>
                  </a:lnTo>
                  <a:lnTo>
                    <a:pt x="255" y="1504"/>
                  </a:lnTo>
                  <a:lnTo>
                    <a:pt x="257" y="1502"/>
                  </a:lnTo>
                  <a:lnTo>
                    <a:pt x="261" y="1498"/>
                  </a:lnTo>
                  <a:lnTo>
                    <a:pt x="264" y="1492"/>
                  </a:lnTo>
                  <a:lnTo>
                    <a:pt x="263" y="1483"/>
                  </a:lnTo>
                  <a:lnTo>
                    <a:pt x="257" y="1474"/>
                  </a:lnTo>
                  <a:lnTo>
                    <a:pt x="254" y="1469"/>
                  </a:lnTo>
                  <a:lnTo>
                    <a:pt x="251" y="1463"/>
                  </a:lnTo>
                  <a:lnTo>
                    <a:pt x="249" y="1454"/>
                  </a:lnTo>
                  <a:lnTo>
                    <a:pt x="249" y="1445"/>
                  </a:lnTo>
                  <a:lnTo>
                    <a:pt x="251" y="1440"/>
                  </a:lnTo>
                  <a:lnTo>
                    <a:pt x="252" y="1436"/>
                  </a:lnTo>
                  <a:lnTo>
                    <a:pt x="255" y="1428"/>
                  </a:lnTo>
                  <a:lnTo>
                    <a:pt x="258" y="1416"/>
                  </a:lnTo>
                  <a:lnTo>
                    <a:pt x="257" y="1401"/>
                  </a:lnTo>
                  <a:lnTo>
                    <a:pt x="254" y="1388"/>
                  </a:lnTo>
                  <a:lnTo>
                    <a:pt x="252" y="1375"/>
                  </a:lnTo>
                  <a:lnTo>
                    <a:pt x="251" y="1357"/>
                  </a:lnTo>
                  <a:lnTo>
                    <a:pt x="246" y="1330"/>
                  </a:lnTo>
                  <a:lnTo>
                    <a:pt x="240" y="1298"/>
                  </a:lnTo>
                  <a:lnTo>
                    <a:pt x="239" y="1268"/>
                  </a:lnTo>
                  <a:lnTo>
                    <a:pt x="240" y="1241"/>
                  </a:lnTo>
                  <a:lnTo>
                    <a:pt x="242" y="1212"/>
                  </a:lnTo>
                  <a:lnTo>
                    <a:pt x="246" y="1188"/>
                  </a:lnTo>
                  <a:lnTo>
                    <a:pt x="249" y="1168"/>
                  </a:lnTo>
                  <a:lnTo>
                    <a:pt x="251" y="1155"/>
                  </a:lnTo>
                  <a:lnTo>
                    <a:pt x="251" y="1146"/>
                  </a:lnTo>
                  <a:lnTo>
                    <a:pt x="249" y="1138"/>
                  </a:lnTo>
                  <a:lnTo>
                    <a:pt x="249" y="1129"/>
                  </a:lnTo>
                  <a:lnTo>
                    <a:pt x="249" y="1117"/>
                  </a:lnTo>
                  <a:lnTo>
                    <a:pt x="248" y="1105"/>
                  </a:lnTo>
                  <a:lnTo>
                    <a:pt x="248" y="1091"/>
                  </a:lnTo>
                  <a:lnTo>
                    <a:pt x="249" y="1079"/>
                  </a:lnTo>
                  <a:lnTo>
                    <a:pt x="249" y="1067"/>
                  </a:lnTo>
                  <a:lnTo>
                    <a:pt x="248" y="1050"/>
                  </a:lnTo>
                  <a:lnTo>
                    <a:pt x="245" y="1031"/>
                  </a:lnTo>
                  <a:lnTo>
                    <a:pt x="242" y="1008"/>
                  </a:lnTo>
                  <a:lnTo>
                    <a:pt x="239" y="982"/>
                  </a:lnTo>
                  <a:lnTo>
                    <a:pt x="234" y="954"/>
                  </a:lnTo>
                  <a:lnTo>
                    <a:pt x="229" y="926"/>
                  </a:lnTo>
                  <a:lnTo>
                    <a:pt x="228" y="902"/>
                  </a:lnTo>
                  <a:lnTo>
                    <a:pt x="228" y="880"/>
                  </a:lnTo>
                  <a:lnTo>
                    <a:pt x="228" y="855"/>
                  </a:lnTo>
                  <a:lnTo>
                    <a:pt x="228" y="836"/>
                  </a:lnTo>
                  <a:lnTo>
                    <a:pt x="228" y="824"/>
                  </a:lnTo>
                  <a:lnTo>
                    <a:pt x="210" y="828"/>
                  </a:lnTo>
                  <a:lnTo>
                    <a:pt x="207" y="851"/>
                  </a:lnTo>
                  <a:lnTo>
                    <a:pt x="202" y="877"/>
                  </a:lnTo>
                  <a:lnTo>
                    <a:pt x="201" y="902"/>
                  </a:lnTo>
                  <a:lnTo>
                    <a:pt x="199" y="923"/>
                  </a:lnTo>
                  <a:lnTo>
                    <a:pt x="198" y="943"/>
                  </a:lnTo>
                  <a:lnTo>
                    <a:pt x="195" y="964"/>
                  </a:lnTo>
                  <a:lnTo>
                    <a:pt x="192" y="985"/>
                  </a:lnTo>
                  <a:lnTo>
                    <a:pt x="189" y="1005"/>
                  </a:lnTo>
                  <a:lnTo>
                    <a:pt x="186" y="1026"/>
                  </a:lnTo>
                  <a:lnTo>
                    <a:pt x="183" y="1055"/>
                  </a:lnTo>
                  <a:lnTo>
                    <a:pt x="181" y="1082"/>
                  </a:lnTo>
                  <a:lnTo>
                    <a:pt x="181" y="1100"/>
                  </a:lnTo>
                  <a:lnTo>
                    <a:pt x="180" y="1109"/>
                  </a:lnTo>
                  <a:lnTo>
                    <a:pt x="178" y="1117"/>
                  </a:lnTo>
                  <a:lnTo>
                    <a:pt x="175" y="1126"/>
                  </a:lnTo>
                  <a:lnTo>
                    <a:pt x="173" y="1137"/>
                  </a:lnTo>
                  <a:lnTo>
                    <a:pt x="178" y="1152"/>
                  </a:lnTo>
                  <a:lnTo>
                    <a:pt x="183" y="1171"/>
                  </a:lnTo>
                  <a:lnTo>
                    <a:pt x="186" y="1191"/>
                  </a:lnTo>
                  <a:lnTo>
                    <a:pt x="184" y="1211"/>
                  </a:lnTo>
                  <a:lnTo>
                    <a:pt x="181" y="1238"/>
                  </a:lnTo>
                  <a:lnTo>
                    <a:pt x="177" y="1276"/>
                  </a:lnTo>
                  <a:lnTo>
                    <a:pt x="172" y="1312"/>
                  </a:lnTo>
                  <a:lnTo>
                    <a:pt x="170" y="1336"/>
                  </a:lnTo>
                  <a:lnTo>
                    <a:pt x="167" y="1350"/>
                  </a:lnTo>
                  <a:lnTo>
                    <a:pt x="163" y="1365"/>
                  </a:lnTo>
                  <a:lnTo>
                    <a:pt x="160" y="1377"/>
                  </a:lnTo>
                  <a:lnTo>
                    <a:pt x="160" y="1389"/>
                  </a:lnTo>
                  <a:lnTo>
                    <a:pt x="163" y="1400"/>
                  </a:lnTo>
                  <a:lnTo>
                    <a:pt x="166" y="1407"/>
                  </a:lnTo>
                  <a:lnTo>
                    <a:pt x="169" y="1413"/>
                  </a:lnTo>
                  <a:lnTo>
                    <a:pt x="170" y="1421"/>
                  </a:lnTo>
                  <a:lnTo>
                    <a:pt x="170" y="1428"/>
                  </a:lnTo>
                  <a:lnTo>
                    <a:pt x="172" y="1436"/>
                  </a:lnTo>
                  <a:lnTo>
                    <a:pt x="170" y="1443"/>
                  </a:lnTo>
                  <a:lnTo>
                    <a:pt x="167" y="1454"/>
                  </a:lnTo>
                  <a:lnTo>
                    <a:pt x="163" y="1465"/>
                  </a:lnTo>
                  <a:lnTo>
                    <a:pt x="163" y="1477"/>
                  </a:lnTo>
                  <a:lnTo>
                    <a:pt x="163" y="1487"/>
                  </a:lnTo>
                  <a:lnTo>
                    <a:pt x="163" y="1496"/>
                  </a:lnTo>
                  <a:lnTo>
                    <a:pt x="164" y="1507"/>
                  </a:lnTo>
                  <a:lnTo>
                    <a:pt x="167" y="1521"/>
                  </a:lnTo>
                  <a:lnTo>
                    <a:pt x="169" y="1531"/>
                  </a:lnTo>
                  <a:lnTo>
                    <a:pt x="170" y="1536"/>
                  </a:lnTo>
                  <a:lnTo>
                    <a:pt x="155" y="1557"/>
                  </a:lnTo>
                  <a:lnTo>
                    <a:pt x="134" y="1560"/>
                  </a:lnTo>
                  <a:lnTo>
                    <a:pt x="131" y="1558"/>
                  </a:lnTo>
                  <a:lnTo>
                    <a:pt x="127" y="1557"/>
                  </a:lnTo>
                  <a:lnTo>
                    <a:pt x="118" y="1557"/>
                  </a:lnTo>
                  <a:lnTo>
                    <a:pt x="107" y="1557"/>
                  </a:lnTo>
                  <a:lnTo>
                    <a:pt x="99" y="1558"/>
                  </a:lnTo>
                  <a:lnTo>
                    <a:pt x="93" y="1560"/>
                  </a:lnTo>
                  <a:lnTo>
                    <a:pt x="92" y="1560"/>
                  </a:lnTo>
                  <a:lnTo>
                    <a:pt x="93" y="1546"/>
                  </a:lnTo>
                  <a:lnTo>
                    <a:pt x="93" y="1534"/>
                  </a:lnTo>
                  <a:lnTo>
                    <a:pt x="93" y="1525"/>
                  </a:lnTo>
                  <a:lnTo>
                    <a:pt x="95" y="1518"/>
                  </a:lnTo>
                  <a:lnTo>
                    <a:pt x="99" y="1508"/>
                  </a:lnTo>
                  <a:lnTo>
                    <a:pt x="104" y="1498"/>
                  </a:lnTo>
                  <a:lnTo>
                    <a:pt x="108" y="1489"/>
                  </a:lnTo>
                  <a:lnTo>
                    <a:pt x="110" y="1486"/>
                  </a:lnTo>
                  <a:lnTo>
                    <a:pt x="111" y="1483"/>
                  </a:lnTo>
                  <a:lnTo>
                    <a:pt x="114" y="1474"/>
                  </a:lnTo>
                  <a:lnTo>
                    <a:pt x="118" y="1463"/>
                  </a:lnTo>
                  <a:lnTo>
                    <a:pt x="118" y="1454"/>
                  </a:lnTo>
                  <a:lnTo>
                    <a:pt x="113" y="1442"/>
                  </a:lnTo>
                  <a:lnTo>
                    <a:pt x="107" y="1422"/>
                  </a:lnTo>
                  <a:lnTo>
                    <a:pt x="101" y="1401"/>
                  </a:lnTo>
                  <a:lnTo>
                    <a:pt x="99" y="1383"/>
                  </a:lnTo>
                  <a:lnTo>
                    <a:pt x="96" y="1356"/>
                  </a:lnTo>
                  <a:lnTo>
                    <a:pt x="89" y="1318"/>
                  </a:lnTo>
                  <a:lnTo>
                    <a:pt x="81" y="1279"/>
                  </a:lnTo>
                  <a:lnTo>
                    <a:pt x="78" y="1250"/>
                  </a:lnTo>
                  <a:lnTo>
                    <a:pt x="78" y="1232"/>
                  </a:lnTo>
                  <a:lnTo>
                    <a:pt x="80" y="1215"/>
                  </a:lnTo>
                  <a:lnTo>
                    <a:pt x="81" y="1199"/>
                  </a:lnTo>
                  <a:lnTo>
                    <a:pt x="81" y="1182"/>
                  </a:lnTo>
                  <a:lnTo>
                    <a:pt x="81" y="1167"/>
                  </a:lnTo>
                  <a:lnTo>
                    <a:pt x="81" y="1153"/>
                  </a:lnTo>
                  <a:lnTo>
                    <a:pt x="80" y="1141"/>
                  </a:lnTo>
                  <a:lnTo>
                    <a:pt x="78" y="1129"/>
                  </a:lnTo>
                  <a:lnTo>
                    <a:pt x="75" y="1118"/>
                  </a:lnTo>
                  <a:lnTo>
                    <a:pt x="75" y="1106"/>
                  </a:lnTo>
                  <a:lnTo>
                    <a:pt x="75" y="1093"/>
                  </a:lnTo>
                  <a:lnTo>
                    <a:pt x="78" y="1079"/>
                  </a:lnTo>
                  <a:lnTo>
                    <a:pt x="80" y="1066"/>
                  </a:lnTo>
                  <a:lnTo>
                    <a:pt x="81" y="1052"/>
                  </a:lnTo>
                  <a:lnTo>
                    <a:pt x="81" y="1035"/>
                  </a:lnTo>
                  <a:lnTo>
                    <a:pt x="81" y="1016"/>
                  </a:lnTo>
                  <a:lnTo>
                    <a:pt x="80" y="996"/>
                  </a:lnTo>
                  <a:lnTo>
                    <a:pt x="78" y="981"/>
                  </a:lnTo>
                  <a:lnTo>
                    <a:pt x="75" y="970"/>
                  </a:lnTo>
                  <a:lnTo>
                    <a:pt x="74" y="961"/>
                  </a:lnTo>
                  <a:lnTo>
                    <a:pt x="74" y="957"/>
                  </a:lnTo>
                  <a:lnTo>
                    <a:pt x="72" y="954"/>
                  </a:lnTo>
                  <a:lnTo>
                    <a:pt x="69" y="951"/>
                  </a:lnTo>
                  <a:lnTo>
                    <a:pt x="68" y="946"/>
                  </a:lnTo>
                  <a:lnTo>
                    <a:pt x="66" y="939"/>
                  </a:lnTo>
                  <a:lnTo>
                    <a:pt x="66" y="931"/>
                  </a:lnTo>
                  <a:lnTo>
                    <a:pt x="65" y="923"/>
                  </a:lnTo>
                  <a:lnTo>
                    <a:pt x="63" y="913"/>
                  </a:lnTo>
                  <a:lnTo>
                    <a:pt x="60" y="904"/>
                  </a:lnTo>
                  <a:lnTo>
                    <a:pt x="59" y="893"/>
                  </a:lnTo>
                  <a:lnTo>
                    <a:pt x="59" y="883"/>
                  </a:lnTo>
                  <a:lnTo>
                    <a:pt x="60" y="870"/>
                  </a:lnTo>
                  <a:lnTo>
                    <a:pt x="63" y="858"/>
                  </a:lnTo>
                  <a:lnTo>
                    <a:pt x="65" y="849"/>
                  </a:lnTo>
                  <a:lnTo>
                    <a:pt x="68" y="842"/>
                  </a:lnTo>
                  <a:lnTo>
                    <a:pt x="68" y="831"/>
                  </a:lnTo>
                  <a:lnTo>
                    <a:pt x="68" y="819"/>
                  </a:lnTo>
                  <a:lnTo>
                    <a:pt x="66" y="805"/>
                  </a:lnTo>
                  <a:lnTo>
                    <a:pt x="66" y="790"/>
                  </a:lnTo>
                  <a:lnTo>
                    <a:pt x="68" y="774"/>
                  </a:lnTo>
                  <a:lnTo>
                    <a:pt x="69" y="763"/>
                  </a:lnTo>
                  <a:lnTo>
                    <a:pt x="71" y="757"/>
                  </a:lnTo>
                  <a:lnTo>
                    <a:pt x="75" y="750"/>
                  </a:lnTo>
                  <a:lnTo>
                    <a:pt x="78" y="739"/>
                  </a:lnTo>
                  <a:lnTo>
                    <a:pt x="80" y="722"/>
                  </a:lnTo>
                  <a:lnTo>
                    <a:pt x="81" y="704"/>
                  </a:lnTo>
                  <a:lnTo>
                    <a:pt x="83" y="686"/>
                  </a:lnTo>
                  <a:lnTo>
                    <a:pt x="84" y="674"/>
                  </a:lnTo>
                  <a:lnTo>
                    <a:pt x="86" y="665"/>
                  </a:lnTo>
                  <a:lnTo>
                    <a:pt x="84" y="656"/>
                  </a:lnTo>
                  <a:lnTo>
                    <a:pt x="84" y="644"/>
                  </a:lnTo>
                  <a:lnTo>
                    <a:pt x="89" y="632"/>
                  </a:lnTo>
                  <a:lnTo>
                    <a:pt x="98" y="618"/>
                  </a:lnTo>
                  <a:lnTo>
                    <a:pt x="108" y="601"/>
                  </a:lnTo>
                  <a:lnTo>
                    <a:pt x="118" y="586"/>
                  </a:lnTo>
                  <a:lnTo>
                    <a:pt x="121" y="573"/>
                  </a:lnTo>
                  <a:lnTo>
                    <a:pt x="118" y="555"/>
                  </a:lnTo>
                  <a:lnTo>
                    <a:pt x="110" y="532"/>
                  </a:lnTo>
                  <a:lnTo>
                    <a:pt x="102" y="508"/>
                  </a:lnTo>
                  <a:lnTo>
                    <a:pt x="99" y="491"/>
                  </a:lnTo>
                  <a:lnTo>
                    <a:pt x="90" y="515"/>
                  </a:lnTo>
                  <a:lnTo>
                    <a:pt x="84" y="539"/>
                  </a:lnTo>
                  <a:lnTo>
                    <a:pt x="81" y="562"/>
                  </a:lnTo>
                  <a:lnTo>
                    <a:pt x="80" y="579"/>
                  </a:lnTo>
                  <a:lnTo>
                    <a:pt x="78" y="591"/>
                  </a:lnTo>
                  <a:lnTo>
                    <a:pt x="77" y="603"/>
                  </a:lnTo>
                  <a:lnTo>
                    <a:pt x="77" y="612"/>
                  </a:lnTo>
                  <a:lnTo>
                    <a:pt x="81" y="621"/>
                  </a:lnTo>
                  <a:lnTo>
                    <a:pt x="86" y="627"/>
                  </a:lnTo>
                  <a:lnTo>
                    <a:pt x="87" y="629"/>
                  </a:lnTo>
                  <a:lnTo>
                    <a:pt x="87" y="630"/>
                  </a:lnTo>
                  <a:lnTo>
                    <a:pt x="89" y="632"/>
                  </a:lnTo>
                  <a:lnTo>
                    <a:pt x="84" y="644"/>
                  </a:lnTo>
                  <a:lnTo>
                    <a:pt x="84" y="656"/>
                  </a:lnTo>
                  <a:lnTo>
                    <a:pt x="86" y="665"/>
                  </a:lnTo>
                  <a:lnTo>
                    <a:pt x="84" y="674"/>
                  </a:lnTo>
                  <a:lnTo>
                    <a:pt x="83" y="686"/>
                  </a:lnTo>
                  <a:lnTo>
                    <a:pt x="81" y="704"/>
                  </a:lnTo>
                  <a:lnTo>
                    <a:pt x="80" y="722"/>
                  </a:lnTo>
                  <a:lnTo>
                    <a:pt x="78" y="739"/>
                  </a:lnTo>
                  <a:lnTo>
                    <a:pt x="75" y="750"/>
                  </a:lnTo>
                  <a:lnTo>
                    <a:pt x="71" y="757"/>
                  </a:lnTo>
                  <a:lnTo>
                    <a:pt x="69" y="763"/>
                  </a:lnTo>
                  <a:lnTo>
                    <a:pt x="68" y="774"/>
                  </a:lnTo>
                  <a:lnTo>
                    <a:pt x="66" y="790"/>
                  </a:lnTo>
                  <a:lnTo>
                    <a:pt x="66" y="805"/>
                  </a:lnTo>
                  <a:lnTo>
                    <a:pt x="68" y="819"/>
                  </a:lnTo>
                  <a:lnTo>
                    <a:pt x="68" y="831"/>
                  </a:lnTo>
                  <a:lnTo>
                    <a:pt x="68" y="842"/>
                  </a:lnTo>
                  <a:lnTo>
                    <a:pt x="65" y="849"/>
                  </a:lnTo>
                  <a:lnTo>
                    <a:pt x="63" y="858"/>
                  </a:lnTo>
                  <a:lnTo>
                    <a:pt x="60" y="870"/>
                  </a:lnTo>
                  <a:lnTo>
                    <a:pt x="59" y="883"/>
                  </a:lnTo>
                  <a:lnTo>
                    <a:pt x="59" y="893"/>
                  </a:lnTo>
                  <a:lnTo>
                    <a:pt x="60" y="904"/>
                  </a:lnTo>
                  <a:lnTo>
                    <a:pt x="63" y="913"/>
                  </a:lnTo>
                  <a:lnTo>
                    <a:pt x="65" y="923"/>
                  </a:lnTo>
                  <a:lnTo>
                    <a:pt x="66" y="931"/>
                  </a:lnTo>
                  <a:lnTo>
                    <a:pt x="66" y="939"/>
                  </a:lnTo>
                  <a:lnTo>
                    <a:pt x="68" y="946"/>
                  </a:lnTo>
                  <a:lnTo>
                    <a:pt x="54" y="945"/>
                  </a:lnTo>
                  <a:lnTo>
                    <a:pt x="45" y="943"/>
                  </a:lnTo>
                  <a:lnTo>
                    <a:pt x="39" y="940"/>
                  </a:lnTo>
                  <a:lnTo>
                    <a:pt x="31" y="931"/>
                  </a:lnTo>
                  <a:lnTo>
                    <a:pt x="24" y="917"/>
                  </a:lnTo>
                  <a:lnTo>
                    <a:pt x="18" y="907"/>
                  </a:lnTo>
                  <a:lnTo>
                    <a:pt x="13" y="895"/>
                  </a:lnTo>
                  <a:lnTo>
                    <a:pt x="13" y="884"/>
                  </a:lnTo>
                  <a:lnTo>
                    <a:pt x="16" y="872"/>
                  </a:lnTo>
                  <a:lnTo>
                    <a:pt x="19" y="858"/>
                  </a:lnTo>
                  <a:lnTo>
                    <a:pt x="21" y="843"/>
                  </a:lnTo>
                  <a:lnTo>
                    <a:pt x="21" y="828"/>
                  </a:lnTo>
                  <a:lnTo>
                    <a:pt x="19" y="813"/>
                  </a:lnTo>
                  <a:lnTo>
                    <a:pt x="18" y="795"/>
                  </a:lnTo>
                  <a:lnTo>
                    <a:pt x="16" y="775"/>
                  </a:lnTo>
                  <a:lnTo>
                    <a:pt x="13" y="757"/>
                  </a:lnTo>
                  <a:lnTo>
                    <a:pt x="9" y="736"/>
                  </a:lnTo>
                  <a:lnTo>
                    <a:pt x="4" y="712"/>
                  </a:lnTo>
                  <a:lnTo>
                    <a:pt x="0" y="686"/>
                  </a:lnTo>
                  <a:lnTo>
                    <a:pt x="0" y="663"/>
                  </a:lnTo>
                  <a:lnTo>
                    <a:pt x="3" y="645"/>
                  </a:lnTo>
                  <a:lnTo>
                    <a:pt x="6" y="632"/>
                  </a:lnTo>
                  <a:lnTo>
                    <a:pt x="9" y="620"/>
                  </a:lnTo>
                  <a:lnTo>
                    <a:pt x="10" y="604"/>
                  </a:lnTo>
                  <a:lnTo>
                    <a:pt x="10" y="579"/>
                  </a:lnTo>
                  <a:lnTo>
                    <a:pt x="12" y="545"/>
                  </a:lnTo>
                  <a:lnTo>
                    <a:pt x="13" y="512"/>
                  </a:lnTo>
                  <a:lnTo>
                    <a:pt x="13" y="485"/>
                  </a:lnTo>
                  <a:lnTo>
                    <a:pt x="13" y="459"/>
                  </a:lnTo>
                  <a:lnTo>
                    <a:pt x="15" y="428"/>
                  </a:lnTo>
                  <a:lnTo>
                    <a:pt x="16" y="397"/>
                  </a:lnTo>
                  <a:lnTo>
                    <a:pt x="21" y="375"/>
                  </a:lnTo>
                  <a:lnTo>
                    <a:pt x="25" y="358"/>
                  </a:lnTo>
                  <a:lnTo>
                    <a:pt x="28" y="343"/>
                  </a:lnTo>
                  <a:lnTo>
                    <a:pt x="33" y="329"/>
                  </a:lnTo>
                  <a:lnTo>
                    <a:pt x="39" y="319"/>
                  </a:lnTo>
                  <a:lnTo>
                    <a:pt x="48" y="311"/>
                  </a:lnTo>
                  <a:lnTo>
                    <a:pt x="57" y="302"/>
                  </a:lnTo>
                  <a:lnTo>
                    <a:pt x="69" y="293"/>
                  </a:lnTo>
                  <a:lnTo>
                    <a:pt x="81" y="285"/>
                  </a:lnTo>
                  <a:lnTo>
                    <a:pt x="87" y="282"/>
                  </a:lnTo>
                  <a:lnTo>
                    <a:pt x="95" y="279"/>
                  </a:lnTo>
                  <a:lnTo>
                    <a:pt x="101" y="276"/>
                  </a:lnTo>
                  <a:lnTo>
                    <a:pt x="108" y="275"/>
                  </a:lnTo>
                  <a:lnTo>
                    <a:pt x="114" y="273"/>
                  </a:lnTo>
                  <a:lnTo>
                    <a:pt x="121" y="272"/>
                  </a:lnTo>
                  <a:lnTo>
                    <a:pt x="125" y="270"/>
                  </a:lnTo>
                  <a:lnTo>
                    <a:pt x="131" y="269"/>
                  </a:lnTo>
                  <a:lnTo>
                    <a:pt x="140" y="264"/>
                  </a:lnTo>
                  <a:lnTo>
                    <a:pt x="148" y="260"/>
                  </a:lnTo>
                  <a:lnTo>
                    <a:pt x="152" y="254"/>
                  </a:lnTo>
                  <a:lnTo>
                    <a:pt x="155" y="246"/>
                  </a:lnTo>
                  <a:lnTo>
                    <a:pt x="158" y="239"/>
                  </a:lnTo>
                  <a:lnTo>
                    <a:pt x="158" y="231"/>
                  </a:lnTo>
                  <a:lnTo>
                    <a:pt x="158" y="225"/>
                  </a:lnTo>
                  <a:lnTo>
                    <a:pt x="157" y="2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0000"/>
                </a:solidFill>
                <a:latin typeface="Arial" pitchFamily="34" charset="0"/>
              </a:endParaRPr>
            </a:p>
          </p:txBody>
        </p:sp>
        <p:sp>
          <p:nvSpPr>
            <p:cNvPr id="19465" name="Text Box 9"/>
            <p:cNvSpPr txBox="1">
              <a:spLocks noChangeArrowheads="1"/>
            </p:cNvSpPr>
            <p:nvPr/>
          </p:nvSpPr>
          <p:spPr bwMode="auto">
            <a:xfrm>
              <a:off x="3897" y="1920"/>
              <a:ext cx="152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200" smtClean="0">
                  <a:solidFill>
                    <a:srgbClr val="000000"/>
                  </a:solidFill>
                </a:rPr>
                <a:t>Forearm </a:t>
              </a:r>
              <a:r>
                <a:rPr lang="en-US" sz="3200" smtClean="0">
                  <a:solidFill>
                    <a:srgbClr val="0000FF"/>
                  </a:solidFill>
                </a:rPr>
                <a:t>9%</a:t>
              </a:r>
              <a:endParaRPr lang="en-US" sz="2400" smtClean="0">
                <a:solidFill>
                  <a:srgbClr val="0000FF"/>
                </a:solidFill>
              </a:endParaRPr>
            </a:p>
          </p:txBody>
        </p:sp>
        <p:sp>
          <p:nvSpPr>
            <p:cNvPr id="19466" name="Text Box 10"/>
            <p:cNvSpPr txBox="1">
              <a:spLocks noChangeArrowheads="1"/>
            </p:cNvSpPr>
            <p:nvPr/>
          </p:nvSpPr>
          <p:spPr bwMode="auto">
            <a:xfrm>
              <a:off x="489" y="1632"/>
              <a:ext cx="18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200" smtClean="0">
                  <a:solidFill>
                    <a:srgbClr val="000000"/>
                  </a:solidFill>
                </a:rPr>
                <a:t>Ear Canal </a:t>
              </a:r>
              <a:r>
                <a:rPr lang="en-US" sz="3200" smtClean="0">
                  <a:solidFill>
                    <a:srgbClr val="CC0000"/>
                  </a:solidFill>
                </a:rPr>
                <a:t>40%</a:t>
              </a:r>
              <a:endParaRPr lang="en-US" sz="2400" smtClean="0">
                <a:solidFill>
                  <a:srgbClr val="CC0000"/>
                </a:solidFill>
              </a:endParaRPr>
            </a:p>
          </p:txBody>
        </p:sp>
        <p:sp>
          <p:nvSpPr>
            <p:cNvPr id="19467" name="Text Box 11"/>
            <p:cNvSpPr txBox="1">
              <a:spLocks noChangeArrowheads="1"/>
            </p:cNvSpPr>
            <p:nvPr/>
          </p:nvSpPr>
          <p:spPr bwMode="auto">
            <a:xfrm>
              <a:off x="3897" y="2328"/>
              <a:ext cx="128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200" smtClean="0">
                  <a:solidFill>
                    <a:srgbClr val="000000"/>
                  </a:solidFill>
                </a:rPr>
                <a:t>Palm </a:t>
              </a:r>
              <a:r>
                <a:rPr lang="en-US" sz="3200" smtClean="0">
                  <a:solidFill>
                    <a:srgbClr val="0000FF"/>
                  </a:solidFill>
                </a:rPr>
                <a:t>12%</a:t>
              </a:r>
              <a:endParaRPr lang="en-US" sz="2400" smtClean="0">
                <a:solidFill>
                  <a:srgbClr val="0000FF"/>
                </a:solidFill>
              </a:endParaRPr>
            </a:p>
          </p:txBody>
        </p:sp>
        <p:sp>
          <p:nvSpPr>
            <p:cNvPr id="19468" name="Text Box 12"/>
            <p:cNvSpPr txBox="1">
              <a:spLocks noChangeArrowheads="1"/>
            </p:cNvSpPr>
            <p:nvPr/>
          </p:nvSpPr>
          <p:spPr bwMode="auto">
            <a:xfrm>
              <a:off x="345" y="3696"/>
              <a:ext cx="199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200" smtClean="0">
                  <a:solidFill>
                    <a:srgbClr val="000000"/>
                  </a:solidFill>
                </a:rPr>
                <a:t>Ball of Foot 13%</a:t>
              </a:r>
              <a:endParaRPr lang="en-US" sz="2400" smtClean="0">
                <a:solidFill>
                  <a:srgbClr val="000000"/>
                </a:solidFill>
              </a:endParaRPr>
            </a:p>
          </p:txBody>
        </p:sp>
        <p:sp>
          <p:nvSpPr>
            <p:cNvPr id="19469" name="Text Box 13"/>
            <p:cNvSpPr txBox="1">
              <a:spLocks noChangeArrowheads="1"/>
            </p:cNvSpPr>
            <p:nvPr/>
          </p:nvSpPr>
          <p:spPr bwMode="auto">
            <a:xfrm>
              <a:off x="489" y="2400"/>
              <a:ext cx="1793"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200" smtClean="0">
                  <a:solidFill>
                    <a:srgbClr val="000000"/>
                  </a:solidFill>
                </a:rPr>
                <a:t>Abdomen 18%</a:t>
              </a:r>
              <a:endParaRPr lang="en-US" sz="2400" smtClean="0">
                <a:solidFill>
                  <a:srgbClr val="000000"/>
                </a:solidFill>
              </a:endParaRPr>
            </a:p>
          </p:txBody>
        </p:sp>
        <p:sp>
          <p:nvSpPr>
            <p:cNvPr id="19470" name="Line 14"/>
            <p:cNvSpPr>
              <a:spLocks noChangeShapeType="1"/>
            </p:cNvSpPr>
            <p:nvPr/>
          </p:nvSpPr>
          <p:spPr bwMode="auto">
            <a:xfrm>
              <a:off x="2409" y="3888"/>
              <a:ext cx="336" cy="144"/>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Arial" pitchFamily="34" charset="0"/>
              </a:endParaRPr>
            </a:p>
          </p:txBody>
        </p:sp>
        <p:sp>
          <p:nvSpPr>
            <p:cNvPr id="19471" name="Line 15"/>
            <p:cNvSpPr>
              <a:spLocks noChangeShapeType="1"/>
            </p:cNvSpPr>
            <p:nvPr/>
          </p:nvSpPr>
          <p:spPr bwMode="auto">
            <a:xfrm flipV="1">
              <a:off x="2313" y="2352"/>
              <a:ext cx="768" cy="192"/>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Arial" pitchFamily="34" charset="0"/>
              </a:endParaRPr>
            </a:p>
          </p:txBody>
        </p:sp>
        <p:sp>
          <p:nvSpPr>
            <p:cNvPr id="19472" name="Line 16"/>
            <p:cNvSpPr>
              <a:spLocks noChangeShapeType="1"/>
            </p:cNvSpPr>
            <p:nvPr/>
          </p:nvSpPr>
          <p:spPr bwMode="auto">
            <a:xfrm flipV="1">
              <a:off x="2313" y="1488"/>
              <a:ext cx="576" cy="336"/>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Arial" pitchFamily="34" charset="0"/>
              </a:endParaRPr>
            </a:p>
          </p:txBody>
        </p:sp>
        <p:sp>
          <p:nvSpPr>
            <p:cNvPr id="19473" name="Line 17"/>
            <p:cNvSpPr>
              <a:spLocks noChangeShapeType="1"/>
            </p:cNvSpPr>
            <p:nvPr/>
          </p:nvSpPr>
          <p:spPr bwMode="auto">
            <a:xfrm flipV="1">
              <a:off x="3465" y="2496"/>
              <a:ext cx="432" cy="288"/>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Arial" pitchFamily="34" charset="0"/>
              </a:endParaRPr>
            </a:p>
          </p:txBody>
        </p:sp>
        <p:sp>
          <p:nvSpPr>
            <p:cNvPr id="19474" name="Line 18"/>
            <p:cNvSpPr>
              <a:spLocks noChangeShapeType="1"/>
            </p:cNvSpPr>
            <p:nvPr/>
          </p:nvSpPr>
          <p:spPr bwMode="auto">
            <a:xfrm>
              <a:off x="3513" y="2880"/>
              <a:ext cx="279"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Arial" pitchFamily="34" charset="0"/>
              </a:endParaRPr>
            </a:p>
          </p:txBody>
        </p:sp>
        <p:sp>
          <p:nvSpPr>
            <p:cNvPr id="19475" name="Line 19"/>
            <p:cNvSpPr>
              <a:spLocks noChangeShapeType="1"/>
            </p:cNvSpPr>
            <p:nvPr/>
          </p:nvSpPr>
          <p:spPr bwMode="auto">
            <a:xfrm flipV="1">
              <a:off x="3177" y="1296"/>
              <a:ext cx="807" cy="96"/>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Arial" pitchFamily="34" charset="0"/>
              </a:endParaRPr>
            </a:p>
          </p:txBody>
        </p:sp>
        <p:sp>
          <p:nvSpPr>
            <p:cNvPr id="19476" name="Line 20"/>
            <p:cNvSpPr>
              <a:spLocks noChangeShapeType="1"/>
            </p:cNvSpPr>
            <p:nvPr/>
          </p:nvSpPr>
          <p:spPr bwMode="auto">
            <a:xfrm flipV="1">
              <a:off x="2265" y="1248"/>
              <a:ext cx="768"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Arial" pitchFamily="34" charset="0"/>
              </a:endParaRPr>
            </a:p>
          </p:txBody>
        </p:sp>
        <p:sp>
          <p:nvSpPr>
            <p:cNvPr id="19477" name="Line 21"/>
            <p:cNvSpPr>
              <a:spLocks noChangeShapeType="1"/>
            </p:cNvSpPr>
            <p:nvPr/>
          </p:nvSpPr>
          <p:spPr bwMode="auto">
            <a:xfrm flipV="1">
              <a:off x="3552" y="2112"/>
              <a:ext cx="384" cy="384"/>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Arial" pitchFamily="34" charset="0"/>
              </a:endParaRPr>
            </a:p>
          </p:txBody>
        </p:sp>
        <p:sp>
          <p:nvSpPr>
            <p:cNvPr id="19478" name="Text Box 22"/>
            <p:cNvSpPr txBox="1">
              <a:spLocks noChangeArrowheads="1"/>
            </p:cNvSpPr>
            <p:nvPr/>
          </p:nvSpPr>
          <p:spPr bwMode="auto">
            <a:xfrm>
              <a:off x="240" y="2880"/>
              <a:ext cx="2127"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000" smtClean="0">
                  <a:solidFill>
                    <a:srgbClr val="000000"/>
                  </a:solidFill>
                </a:rPr>
                <a:t>Genital Area </a:t>
              </a:r>
              <a:r>
                <a:rPr lang="en-US" sz="3000" smtClean="0">
                  <a:solidFill>
                    <a:srgbClr val="CC0000"/>
                  </a:solidFill>
                </a:rPr>
                <a:t>100%</a:t>
              </a:r>
            </a:p>
          </p:txBody>
        </p:sp>
        <p:sp>
          <p:nvSpPr>
            <p:cNvPr id="19479" name="Line 23"/>
            <p:cNvSpPr>
              <a:spLocks noChangeShapeType="1"/>
            </p:cNvSpPr>
            <p:nvPr/>
          </p:nvSpPr>
          <p:spPr bwMode="auto">
            <a:xfrm flipV="1">
              <a:off x="2313" y="2736"/>
              <a:ext cx="768" cy="24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Arial" pitchFamily="34" charset="0"/>
              </a:endParaRPr>
            </a:p>
          </p:txBody>
        </p:sp>
        <p:sp>
          <p:nvSpPr>
            <p:cNvPr id="19480" name="Text Box 26"/>
            <p:cNvSpPr txBox="1">
              <a:spLocks noChangeArrowheads="1"/>
            </p:cNvSpPr>
            <p:nvPr/>
          </p:nvSpPr>
          <p:spPr bwMode="auto">
            <a:xfrm>
              <a:off x="4038" y="3294"/>
              <a:ext cx="1422" cy="882"/>
            </a:xfrm>
            <a:prstGeom prst="rect">
              <a:avLst/>
            </a:prstGeom>
            <a:solidFill>
              <a:schemeClr val="accent1"/>
            </a:solidFill>
            <a:ln w="28575">
              <a:solidFill>
                <a:schemeClr val="tx2"/>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smtClean="0">
                  <a:solidFill>
                    <a:srgbClr val="000000"/>
                  </a:solidFill>
                </a:rPr>
                <a:t>Percent Dose</a:t>
              </a:r>
            </a:p>
            <a:p>
              <a:pPr algn="ctr" eaLnBrk="1" hangingPunct="1"/>
              <a:r>
                <a:rPr lang="en-US" sz="2400" smtClean="0">
                  <a:solidFill>
                    <a:srgbClr val="000000"/>
                  </a:solidFill>
                </a:rPr>
                <a:t>Absorbed</a:t>
              </a:r>
            </a:p>
            <a:p>
              <a:pPr algn="ctr" eaLnBrk="1" hangingPunct="1"/>
              <a:r>
                <a:rPr lang="en-US" smtClean="0">
                  <a:solidFill>
                    <a:srgbClr val="000000"/>
                  </a:solidFill>
                </a:rPr>
                <a:t>Chemical -parathion</a:t>
              </a:r>
            </a:p>
            <a:p>
              <a:pPr algn="ctr" eaLnBrk="1" hangingPunct="1"/>
              <a:r>
                <a:rPr lang="en-US" smtClean="0">
                  <a:solidFill>
                    <a:srgbClr val="000000"/>
                  </a:solidFill>
                </a:rPr>
                <a:t>Maibach 1974</a:t>
              </a:r>
            </a:p>
          </p:txBody>
        </p:sp>
        <p:sp>
          <p:nvSpPr>
            <p:cNvPr id="19481" name="Rectangle 28"/>
            <p:cNvSpPr>
              <a:spLocks noChangeArrowheads="1"/>
            </p:cNvSpPr>
            <p:nvPr/>
          </p:nvSpPr>
          <p:spPr bwMode="auto">
            <a:xfrm>
              <a:off x="3888" y="1512"/>
              <a:ext cx="143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smtClean="0">
                  <a:solidFill>
                    <a:srgbClr val="000000"/>
                  </a:solidFill>
                  <a:latin typeface="Arial" pitchFamily="34" charset="0"/>
                </a:rPr>
                <a:t>Armpit </a:t>
              </a:r>
              <a:r>
                <a:rPr lang="en-US" sz="3200" smtClean="0">
                  <a:solidFill>
                    <a:srgbClr val="CC0000"/>
                  </a:solidFill>
                  <a:latin typeface="Arial" pitchFamily="34" charset="0"/>
                </a:rPr>
                <a:t>64%</a:t>
              </a:r>
            </a:p>
          </p:txBody>
        </p:sp>
        <p:sp>
          <p:nvSpPr>
            <p:cNvPr id="19482" name="Line 51"/>
            <p:cNvSpPr>
              <a:spLocks noChangeShapeType="1"/>
            </p:cNvSpPr>
            <p:nvPr/>
          </p:nvSpPr>
          <p:spPr bwMode="auto">
            <a:xfrm flipV="1">
              <a:off x="3408" y="1680"/>
              <a:ext cx="528" cy="384"/>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Arial" pitchFamily="34" charset="0"/>
              </a:endParaRPr>
            </a:p>
          </p:txBody>
        </p:sp>
      </p:grpSp>
    </p:spTree>
    <p:custDataLst>
      <p:tags r:id="rId1"/>
    </p:custDataLst>
    <p:extLst>
      <p:ext uri="{BB962C8B-B14F-4D97-AF65-F5344CB8AC3E}">
        <p14:creationId xmlns:p14="http://schemas.microsoft.com/office/powerpoint/2010/main" val="1637948095"/>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0"/>
            <a:ext cx="8229600" cy="1143000"/>
          </a:xfrm>
        </p:spPr>
        <p:txBody>
          <a:bodyPr/>
          <a:lstStyle/>
          <a:p>
            <a:pPr eaLnBrk="1" hangingPunct="1"/>
            <a:r>
              <a:rPr lang="en-US" smtClean="0"/>
              <a:t>Greater dermal absorption</a:t>
            </a:r>
          </a:p>
        </p:txBody>
      </p:sp>
      <p:sp>
        <p:nvSpPr>
          <p:cNvPr id="20483" name="Rectangle 3"/>
          <p:cNvSpPr>
            <a:spLocks noGrp="1" noChangeArrowheads="1"/>
          </p:cNvSpPr>
          <p:nvPr>
            <p:ph type="body" idx="1"/>
          </p:nvPr>
        </p:nvSpPr>
        <p:spPr>
          <a:xfrm>
            <a:off x="609600" y="1143000"/>
            <a:ext cx="8229600" cy="2057400"/>
          </a:xfrm>
        </p:spPr>
        <p:txBody>
          <a:bodyPr/>
          <a:lstStyle/>
          <a:p>
            <a:pPr eaLnBrk="1" hangingPunct="1"/>
            <a:r>
              <a:rPr lang="en-US" smtClean="0"/>
              <a:t>Warm, moist areas:  groin, armpits, head, neck</a:t>
            </a:r>
          </a:p>
          <a:p>
            <a:pPr eaLnBrk="1" hangingPunct="1"/>
            <a:r>
              <a:rPr lang="en-US" smtClean="0"/>
              <a:t>Cuts, abrasions, and rashes</a:t>
            </a:r>
          </a:p>
          <a:p>
            <a:pPr eaLnBrk="1" hangingPunct="1"/>
            <a:r>
              <a:rPr lang="en-US" smtClean="0"/>
              <a:t>Pesticide formulations affect absorption</a:t>
            </a:r>
          </a:p>
        </p:txBody>
      </p:sp>
      <p:pic>
        <p:nvPicPr>
          <p:cNvPr id="20484" name="Picture 6" descr="hazar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965575"/>
            <a:ext cx="4564063"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a:grpSpLocks/>
          </p:cNvGrpSpPr>
          <p:nvPr/>
        </p:nvGrpSpPr>
        <p:grpSpPr bwMode="auto">
          <a:xfrm>
            <a:off x="228600" y="3657600"/>
            <a:ext cx="8610600" cy="1098550"/>
            <a:chOff x="144" y="2304"/>
            <a:chExt cx="5424" cy="692"/>
          </a:xfrm>
        </p:grpSpPr>
        <p:sp>
          <p:nvSpPr>
            <p:cNvPr id="20486" name="Text Box 7"/>
            <p:cNvSpPr txBox="1">
              <a:spLocks noChangeArrowheads="1"/>
            </p:cNvSpPr>
            <p:nvPr/>
          </p:nvSpPr>
          <p:spPr bwMode="auto">
            <a:xfrm>
              <a:off x="4320" y="2304"/>
              <a:ext cx="1248"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2800" b="1" smtClean="0">
                  <a:solidFill>
                    <a:srgbClr val="CC0000"/>
                  </a:solidFill>
                </a:rPr>
                <a:t>Most absorbed</a:t>
              </a:r>
              <a:endParaRPr lang="en-US" sz="2800" smtClean="0">
                <a:solidFill>
                  <a:srgbClr val="CC0000"/>
                </a:solidFill>
              </a:endParaRPr>
            </a:p>
          </p:txBody>
        </p:sp>
        <p:sp>
          <p:nvSpPr>
            <p:cNvPr id="20487" name="Text Box 8"/>
            <p:cNvSpPr txBox="1">
              <a:spLocks noChangeArrowheads="1"/>
            </p:cNvSpPr>
            <p:nvPr/>
          </p:nvSpPr>
          <p:spPr bwMode="auto">
            <a:xfrm>
              <a:off x="144" y="2400"/>
              <a:ext cx="1200"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2800" b="1" smtClean="0">
                  <a:solidFill>
                    <a:srgbClr val="0000FF"/>
                  </a:solidFill>
                </a:rPr>
                <a:t>Least absorbed</a:t>
              </a:r>
              <a:endParaRPr lang="en-US" sz="2800" smtClean="0">
                <a:solidFill>
                  <a:srgbClr val="0000FF"/>
                </a:solidFill>
              </a:endParaRPr>
            </a:p>
          </p:txBody>
        </p:sp>
        <p:sp>
          <p:nvSpPr>
            <p:cNvPr id="20488" name="Line 9"/>
            <p:cNvSpPr>
              <a:spLocks noChangeShapeType="1"/>
            </p:cNvSpPr>
            <p:nvPr/>
          </p:nvSpPr>
          <p:spPr bwMode="auto">
            <a:xfrm>
              <a:off x="1440" y="2496"/>
              <a:ext cx="3024" cy="0"/>
            </a:xfrm>
            <a:prstGeom prst="line">
              <a:avLst/>
            </a:prstGeom>
            <a:noFill/>
            <a:ln w="1270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srgbClr val="000000"/>
                </a:solidFill>
                <a:latin typeface="Arial" pitchFamily="34" charset="0"/>
              </a:endParaRPr>
            </a:p>
          </p:txBody>
        </p:sp>
      </p:grpSp>
    </p:spTree>
    <p:custDataLst>
      <p:tags r:id="rId1"/>
    </p:custDataLst>
    <p:extLst>
      <p:ext uri="{BB962C8B-B14F-4D97-AF65-F5344CB8AC3E}">
        <p14:creationId xmlns:p14="http://schemas.microsoft.com/office/powerpoint/2010/main" val="41339731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PQuestion"/>
          <p:cNvSpPr>
            <a:spLocks noGrp="1" noChangeArrowheads="1"/>
          </p:cNvSpPr>
          <p:nvPr>
            <p:ph type="title"/>
          </p:nvPr>
        </p:nvSpPr>
        <p:spPr>
          <a:xfrm>
            <a:off x="990600" y="304800"/>
            <a:ext cx="7772400" cy="1143000"/>
          </a:xfrm>
        </p:spPr>
        <p:txBody>
          <a:bodyPr/>
          <a:lstStyle/>
          <a:p>
            <a:r>
              <a:rPr lang="en-US" sz="3200" smtClean="0"/>
              <a:t>Please choose the two pesticide formulation types with the lowest exposure potential</a:t>
            </a:r>
          </a:p>
        </p:txBody>
      </p:sp>
      <p:graphicFrame>
        <p:nvGraphicFramePr>
          <p:cNvPr id="523268" name="TPChart"/>
          <p:cNvGraphicFramePr>
            <a:graphicFrameLocks noChangeAspect="1"/>
          </p:cNvGraphicFramePr>
          <p:nvPr>
            <p:custDataLst>
              <p:tags r:id="rId3"/>
            </p:custDataLst>
            <p:extLst>
              <p:ext uri="{D42A27DB-BD31-4B8C-83A1-F6EECF244321}">
                <p14:modId xmlns:p14="http://schemas.microsoft.com/office/powerpoint/2010/main" val="1413168600"/>
              </p:ext>
            </p:extLst>
          </p:nvPr>
        </p:nvGraphicFramePr>
        <p:xfrm>
          <a:off x="4217988" y="4419600"/>
          <a:ext cx="2303462" cy="2590800"/>
        </p:xfrm>
        <a:graphic>
          <a:graphicData uri="http://schemas.openxmlformats.org/presentationml/2006/ole">
            <mc:AlternateContent xmlns:mc="http://schemas.openxmlformats.org/markup-compatibility/2006">
              <mc:Choice xmlns:v="urn:schemas-microsoft-com:vml" Requires="v">
                <p:oleObj spid="_x0000_s564421" name="Chart" r:id="rId6" imgW="4572000" imgH="5143470" progId="MSGraph.Chart.8">
                  <p:embed followColorScheme="full"/>
                </p:oleObj>
              </mc:Choice>
              <mc:Fallback>
                <p:oleObj name="Chart" r:id="rId6" imgW="4572000" imgH="5143470" progId="MSGraph.Chart.8">
                  <p:embed followColorScheme="full"/>
                  <p:pic>
                    <p:nvPicPr>
                      <p:cNvPr id="0" name=""/>
                      <p:cNvPicPr>
                        <a:picLocks noChangeAspect="1" noChangeArrowheads="1"/>
                      </p:cNvPicPr>
                      <p:nvPr/>
                    </p:nvPicPr>
                    <p:blipFill>
                      <a:blip r:embed="rId7"/>
                      <a:srcRect/>
                      <a:stretch>
                        <a:fillRect/>
                      </a:stretch>
                    </p:blipFill>
                    <p:spPr bwMode="auto">
                      <a:xfrm>
                        <a:off x="4217988" y="4419600"/>
                        <a:ext cx="2303462" cy="25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5301" name="TextBox 1"/>
          <p:cNvSpPr txBox="1">
            <a:spLocks noChangeArrowheads="1"/>
          </p:cNvSpPr>
          <p:nvPr/>
        </p:nvSpPr>
        <p:spPr bwMode="auto">
          <a:xfrm>
            <a:off x="1066800" y="15240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b="1">
                <a:solidFill>
                  <a:srgbClr val="000000"/>
                </a:solidFill>
              </a:rPr>
              <a:t>Formulation Type</a:t>
            </a:r>
          </a:p>
        </p:txBody>
      </p:sp>
      <p:sp>
        <p:nvSpPr>
          <p:cNvPr id="55302" name="TextBox 2"/>
          <p:cNvSpPr txBox="1">
            <a:spLocks noChangeArrowheads="1"/>
          </p:cNvSpPr>
          <p:nvPr/>
        </p:nvSpPr>
        <p:spPr bwMode="auto">
          <a:xfrm>
            <a:off x="4953000" y="1524000"/>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b="1">
                <a:solidFill>
                  <a:srgbClr val="000000"/>
                </a:solidFill>
              </a:rPr>
              <a:t>Percent Active Ingredient</a:t>
            </a:r>
          </a:p>
        </p:txBody>
      </p:sp>
      <p:sp>
        <p:nvSpPr>
          <p:cNvPr id="55300" name="TPAnswers"/>
          <p:cNvSpPr>
            <a:spLocks noGrp="1" noChangeArrowheads="1"/>
          </p:cNvSpPr>
          <p:nvPr>
            <p:ph type="body" idx="1"/>
            <p:custDataLst>
              <p:tags r:id="rId4"/>
            </p:custDataLst>
          </p:nvPr>
        </p:nvSpPr>
        <p:spPr>
          <a:xfrm>
            <a:off x="990600" y="2057400"/>
            <a:ext cx="7924800" cy="2971800"/>
          </a:xfrm>
        </p:spPr>
        <p:txBody>
          <a:bodyPr>
            <a:noAutofit/>
          </a:bodyPr>
          <a:lstStyle/>
          <a:p>
            <a:pPr marL="609600" indent="-609600">
              <a:spcAft>
                <a:spcPts val="0"/>
              </a:spcAft>
              <a:buFont typeface="Monotype Sorts" pitchFamily="2" charset="2"/>
              <a:buAutoNum type="arabicPeriod"/>
            </a:pPr>
            <a:r>
              <a:rPr lang="en-US" sz="2400" smtClean="0"/>
              <a:t>Granular					3 - 15%</a:t>
            </a:r>
          </a:p>
          <a:p>
            <a:pPr marL="609600" indent="-609600">
              <a:spcAft>
                <a:spcPts val="0"/>
              </a:spcAft>
              <a:buFont typeface="Monotype Sorts" pitchFamily="2" charset="2"/>
              <a:buAutoNum type="arabicPeriod"/>
            </a:pPr>
            <a:r>
              <a:rPr lang="en-US" sz="2400" smtClean="0"/>
              <a:t>Ready to Use Baits, Gels or Liquids	1 - 15%</a:t>
            </a:r>
          </a:p>
          <a:p>
            <a:pPr marL="609600" indent="-609600">
              <a:spcAft>
                <a:spcPts val="0"/>
              </a:spcAft>
              <a:buFont typeface="Monotype Sorts" pitchFamily="2" charset="2"/>
              <a:buAutoNum type="arabicPeriod"/>
            </a:pPr>
            <a:r>
              <a:rPr lang="en-US" sz="2400" smtClean="0"/>
              <a:t>Dust					5 - 10%</a:t>
            </a:r>
          </a:p>
          <a:p>
            <a:pPr marL="609600" indent="-609600">
              <a:spcAft>
                <a:spcPts val="0"/>
              </a:spcAft>
              <a:buFont typeface="Monotype Sorts" pitchFamily="2" charset="2"/>
              <a:buAutoNum type="arabicPeriod"/>
            </a:pPr>
            <a:r>
              <a:rPr lang="en-US" sz="2400" smtClean="0"/>
              <a:t>Aerosol					1 -   5%</a:t>
            </a:r>
          </a:p>
          <a:p>
            <a:pPr marL="609600" indent="-609600">
              <a:spcAft>
                <a:spcPts val="0"/>
              </a:spcAft>
              <a:buFont typeface="Monotype Sorts" pitchFamily="2" charset="2"/>
              <a:buAutoNum type="arabicPeriod"/>
            </a:pPr>
            <a:r>
              <a:rPr lang="en-US" sz="2400" smtClean="0"/>
              <a:t>Wettable Powder			50 - 85%</a:t>
            </a:r>
          </a:p>
          <a:p>
            <a:pPr marL="609600" indent="-609600">
              <a:spcAft>
                <a:spcPts val="0"/>
              </a:spcAft>
              <a:buFont typeface="Monotype Sorts" pitchFamily="2" charset="2"/>
              <a:buAutoNum type="arabicPeriod"/>
            </a:pPr>
            <a:r>
              <a:rPr lang="en-US" sz="2400" smtClean="0"/>
              <a:t>Liquid Concentrate			40 - 90%</a:t>
            </a:r>
          </a:p>
        </p:txBody>
      </p:sp>
    </p:spTree>
    <p:custDataLst>
      <p:tags r:id="rId2"/>
    </p:custDataLst>
    <p:extLst>
      <p:ext uri="{BB962C8B-B14F-4D97-AF65-F5344CB8AC3E}">
        <p14:creationId xmlns:p14="http://schemas.microsoft.com/office/powerpoint/2010/main" val="152234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3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23268"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143000" y="457200"/>
            <a:ext cx="7802563" cy="5562600"/>
          </a:xfrm>
        </p:spPr>
        <p:txBody>
          <a:bodyPr/>
          <a:lstStyle/>
          <a:p>
            <a:r>
              <a:rPr lang="en-US" sz="6600" smtClean="0"/>
              <a:t>				 </a:t>
            </a:r>
            <a:br>
              <a:rPr lang="en-US" sz="6600" smtClean="0"/>
            </a:br>
            <a:r>
              <a:rPr lang="en-US" sz="6600" smtClean="0"/>
              <a:t>	</a:t>
            </a:r>
            <a:r>
              <a:rPr lang="en-US" smtClean="0"/>
              <a:t>   		</a:t>
            </a:r>
            <a:r>
              <a:rPr lang="en-US" sz="6600" b="1" smtClean="0"/>
              <a:t>=</a:t>
            </a:r>
            <a:r>
              <a:rPr lang="en-US" sz="6600" smtClean="0"/>
              <a:t> 		X </a:t>
            </a:r>
            <a:br>
              <a:rPr lang="en-US" sz="6600" smtClean="0"/>
            </a:br>
            <a:r>
              <a:rPr lang="en-US" sz="6600" smtClean="0"/>
              <a:t>				</a:t>
            </a:r>
          </a:p>
        </p:txBody>
      </p:sp>
      <p:pic>
        <p:nvPicPr>
          <p:cNvPr id="327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81000"/>
            <a:ext cx="3429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514600"/>
            <a:ext cx="2514600" cy="147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descr="OttSuncom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692525"/>
            <a:ext cx="4114800" cy="3165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4" name="Text Box 6"/>
          <p:cNvSpPr txBox="1">
            <a:spLocks noChangeArrowheads="1"/>
          </p:cNvSpPr>
          <p:nvPr/>
        </p:nvSpPr>
        <p:spPr bwMode="auto">
          <a:xfrm>
            <a:off x="990600" y="63246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solidFill>
                  <a:srgbClr val="000000"/>
                </a:solidFill>
              </a:rPr>
              <a:t>No endorsement intended or implied</a:t>
            </a:r>
          </a:p>
        </p:txBody>
      </p:sp>
      <p:sp>
        <p:nvSpPr>
          <p:cNvPr id="2" name="TextBox 1"/>
          <p:cNvSpPr txBox="1"/>
          <p:nvPr/>
        </p:nvSpPr>
        <p:spPr>
          <a:xfrm>
            <a:off x="5883729" y="3055660"/>
            <a:ext cx="990600" cy="381000"/>
          </a:xfrm>
          <a:prstGeom prst="rect">
            <a:avLst/>
          </a:prstGeom>
          <a:noFill/>
        </p:spPr>
        <p:txBody>
          <a:bodyPr wrap="square" rtlCol="0">
            <a:spAutoFit/>
          </a:bodyPr>
          <a:lstStyle/>
          <a:p>
            <a:r>
              <a:rPr lang="en-US" dirty="0" smtClean="0">
                <a:solidFill>
                  <a:srgbClr val="000000"/>
                </a:solidFill>
              </a:rPr>
              <a:t>Toxicity</a:t>
            </a:r>
            <a:endParaRPr lang="en-US" dirty="0">
              <a:solidFill>
                <a:srgbClr val="000000"/>
              </a:solidFill>
            </a:endParaRPr>
          </a:p>
        </p:txBody>
      </p:sp>
      <p:sp>
        <p:nvSpPr>
          <p:cNvPr id="8" name="TextBox 7"/>
          <p:cNvSpPr txBox="1"/>
          <p:nvPr/>
        </p:nvSpPr>
        <p:spPr>
          <a:xfrm>
            <a:off x="7772400" y="3067328"/>
            <a:ext cx="1371600" cy="369332"/>
          </a:xfrm>
          <a:prstGeom prst="rect">
            <a:avLst/>
          </a:prstGeom>
          <a:noFill/>
        </p:spPr>
        <p:txBody>
          <a:bodyPr wrap="square" rtlCol="0">
            <a:spAutoFit/>
          </a:bodyPr>
          <a:lstStyle/>
          <a:p>
            <a:r>
              <a:rPr lang="en-US" dirty="0" smtClean="0">
                <a:solidFill>
                  <a:srgbClr val="000000"/>
                </a:solidFill>
              </a:rPr>
              <a:t>Exposure</a:t>
            </a:r>
            <a:endParaRPr lang="en-US" dirty="0">
              <a:solidFill>
                <a:srgbClr val="000000"/>
              </a:solidFill>
            </a:endParaRPr>
          </a:p>
        </p:txBody>
      </p:sp>
    </p:spTree>
    <p:custDataLst>
      <p:tags r:id="rId1"/>
    </p:custDataLst>
    <p:extLst>
      <p:ext uri="{BB962C8B-B14F-4D97-AF65-F5344CB8AC3E}">
        <p14:creationId xmlns:p14="http://schemas.microsoft.com/office/powerpoint/2010/main" val="270964186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mtClean="0"/>
              <a:t>How is risk reduced?</a:t>
            </a:r>
          </a:p>
        </p:txBody>
      </p:sp>
      <p:pic>
        <p:nvPicPr>
          <p:cNvPr id="84995" name="Picture 3" descr="P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0"/>
            <a:ext cx="7310438"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5"/>
          <p:cNvSpPr>
            <a:spLocks noGrp="1" noChangeArrowheads="1"/>
          </p:cNvSpPr>
          <p:nvPr>
            <p:ph type="title"/>
          </p:nvPr>
        </p:nvSpPr>
        <p:spPr/>
        <p:txBody>
          <a:bodyPr/>
          <a:lstStyle/>
          <a:p>
            <a:pPr eaLnBrk="1" hangingPunct="1"/>
            <a:r>
              <a:rPr lang="en-US" smtClean="0"/>
              <a:t>It’s not just recommended it’s required!</a:t>
            </a:r>
          </a:p>
        </p:txBody>
      </p:sp>
      <p:pic>
        <p:nvPicPr>
          <p:cNvPr id="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005" t="18498" r="48865" b="36562"/>
          <a:stretch/>
        </p:blipFill>
        <p:spPr bwMode="auto">
          <a:xfrm>
            <a:off x="1752600" y="1828799"/>
            <a:ext cx="5257800" cy="4710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609600"/>
            <a:ext cx="9144000" cy="1143000"/>
          </a:xfrm>
        </p:spPr>
        <p:txBody>
          <a:bodyPr/>
          <a:lstStyle/>
          <a:p>
            <a:pPr eaLnBrk="1" hangingPunct="1"/>
            <a:r>
              <a:rPr lang="en-US" sz="4000" dirty="0" smtClean="0"/>
              <a:t>Cotton, Denim, Leather:</a:t>
            </a:r>
            <a:br>
              <a:rPr lang="en-US" sz="4000" dirty="0" smtClean="0"/>
            </a:br>
            <a:r>
              <a:rPr lang="en-US" sz="4000" b="0" dirty="0" smtClean="0"/>
              <a:t>Not recommended for most pesticide applications!</a:t>
            </a:r>
          </a:p>
        </p:txBody>
      </p:sp>
      <p:pic>
        <p:nvPicPr>
          <p:cNvPr id="11267" name="Picture 4" descr="Image7-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806825"/>
            <a:ext cx="285750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5" descr="Image7-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114800"/>
            <a:ext cx="31750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descr="Image7-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2438400"/>
            <a:ext cx="34925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57200" y="2590800"/>
            <a:ext cx="8382000" cy="4038600"/>
            <a:chOff x="457200" y="2590800"/>
            <a:chExt cx="8382000" cy="4038600"/>
          </a:xfrm>
        </p:grpSpPr>
        <p:sp>
          <p:nvSpPr>
            <p:cNvPr id="11271" name="Line 7"/>
            <p:cNvSpPr>
              <a:spLocks noChangeShapeType="1"/>
            </p:cNvSpPr>
            <p:nvPr/>
          </p:nvSpPr>
          <p:spPr bwMode="auto">
            <a:xfrm>
              <a:off x="533400" y="2667000"/>
              <a:ext cx="8305800" cy="3962400"/>
            </a:xfrm>
            <a:prstGeom prst="line">
              <a:avLst/>
            </a:prstGeom>
            <a:noFill/>
            <a:ln w="1270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latin typeface="Arial" pitchFamily="34" charset="0"/>
              </a:endParaRPr>
            </a:p>
          </p:txBody>
        </p:sp>
        <p:sp>
          <p:nvSpPr>
            <p:cNvPr id="11272" name="Line 8"/>
            <p:cNvSpPr>
              <a:spLocks noChangeShapeType="1"/>
            </p:cNvSpPr>
            <p:nvPr/>
          </p:nvSpPr>
          <p:spPr bwMode="auto">
            <a:xfrm flipV="1">
              <a:off x="457200" y="2590800"/>
              <a:ext cx="8305800" cy="3962400"/>
            </a:xfrm>
            <a:prstGeom prst="line">
              <a:avLst/>
            </a:prstGeom>
            <a:noFill/>
            <a:ln w="1270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latin typeface="Arial" pitchFamily="34" charset="0"/>
              </a:endParaRPr>
            </a:p>
          </p:txBody>
        </p:sp>
      </p:grpSp>
    </p:spTree>
    <p:custDataLst>
      <p:tags r:id="rId1"/>
    </p:custDataLst>
    <p:extLst>
      <p:ext uri="{BB962C8B-B14F-4D97-AF65-F5344CB8AC3E}">
        <p14:creationId xmlns:p14="http://schemas.microsoft.com/office/powerpoint/2010/main" val="274335885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S-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85800"/>
            <a:ext cx="8305800" cy="547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S-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905000"/>
            <a:ext cx="71628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5"/>
          <p:cNvSpPr>
            <a:spLocks noGrp="1" noChangeArrowheads="1"/>
          </p:cNvSpPr>
          <p:nvPr>
            <p:ph type="title"/>
          </p:nvPr>
        </p:nvSpPr>
        <p:spPr/>
        <p:txBody>
          <a:bodyPr/>
          <a:lstStyle/>
          <a:p>
            <a:pPr eaLnBrk="1" hangingPunct="1"/>
            <a:r>
              <a:rPr lang="en-US" smtClean="0"/>
              <a:t>What’s wrong with this picture?</a:t>
            </a:r>
          </a:p>
        </p:txBody>
      </p:sp>
    </p:spTree>
    <p:custDataLst>
      <p:tags r:id="rId1"/>
    </p:custData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S-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33400"/>
            <a:ext cx="845820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S-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838200"/>
            <a:ext cx="7239000" cy="4852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S-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3400"/>
            <a:ext cx="8610600" cy="570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descr="S-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28600"/>
            <a:ext cx="412273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descr="S-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85800"/>
            <a:ext cx="8305800"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5" descr="S-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762000"/>
            <a:ext cx="8382000" cy="544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descr="S-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28600"/>
            <a:ext cx="41211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4" descr="S-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57200"/>
            <a:ext cx="8534400" cy="574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60" name="Picture 8" descr="respirator fit t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200400"/>
            <a:ext cx="5135563" cy="3421063"/>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7891" name="Rectangle 2"/>
          <p:cNvSpPr>
            <a:spLocks noGrp="1" noChangeArrowheads="1"/>
          </p:cNvSpPr>
          <p:nvPr>
            <p:ph type="title"/>
          </p:nvPr>
        </p:nvSpPr>
        <p:spPr/>
        <p:txBody>
          <a:bodyPr/>
          <a:lstStyle/>
          <a:p>
            <a:pPr eaLnBrk="1" hangingPunct="1"/>
            <a:r>
              <a:rPr lang="en-US" smtClean="0"/>
              <a:t>Fit check before each use!</a:t>
            </a:r>
          </a:p>
        </p:txBody>
      </p:sp>
      <p:sp>
        <p:nvSpPr>
          <p:cNvPr id="74755" name="Rectangle 3"/>
          <p:cNvSpPr>
            <a:spLocks noGrp="1" noChangeArrowheads="1"/>
          </p:cNvSpPr>
          <p:nvPr>
            <p:ph type="body" sz="half" idx="1"/>
          </p:nvPr>
        </p:nvSpPr>
        <p:spPr>
          <a:xfrm>
            <a:off x="304800" y="1600200"/>
            <a:ext cx="8458200" cy="1676400"/>
          </a:xfrm>
        </p:spPr>
        <p:txBody>
          <a:bodyPr/>
          <a:lstStyle/>
          <a:p>
            <a:pPr eaLnBrk="1" hangingPunct="1"/>
            <a:r>
              <a:rPr lang="en-US" smtClean="0">
                <a:solidFill>
                  <a:schemeClr val="accent2"/>
                </a:solidFill>
              </a:rPr>
              <a:t>Positive pressure check:</a:t>
            </a:r>
            <a:r>
              <a:rPr lang="en-US" smtClean="0"/>
              <a:t>  </a:t>
            </a:r>
            <a:br>
              <a:rPr lang="en-US" smtClean="0"/>
            </a:br>
            <a:r>
              <a:rPr lang="en-US" smtClean="0"/>
              <a:t>Put hand over exhalation valve and </a:t>
            </a:r>
            <a:r>
              <a:rPr lang="en-US" u="sng" smtClean="0"/>
              <a:t>exhale</a:t>
            </a:r>
            <a:r>
              <a:rPr lang="en-US" smtClean="0"/>
              <a:t> gently.  If there is pressure in the mask, it’s a good fit</a:t>
            </a:r>
          </a:p>
        </p:txBody>
      </p:sp>
      <p:sp>
        <p:nvSpPr>
          <p:cNvPr id="74759" name="AutoShape 7"/>
          <p:cNvSpPr>
            <a:spLocks noChangeArrowheads="1"/>
          </p:cNvSpPr>
          <p:nvPr/>
        </p:nvSpPr>
        <p:spPr bwMode="auto">
          <a:xfrm rot="7917528">
            <a:off x="5752306" y="3848894"/>
            <a:ext cx="2287588" cy="533400"/>
          </a:xfrm>
          <a:prstGeom prst="rightArrow">
            <a:avLst>
              <a:gd name="adj1" fmla="val 50000"/>
              <a:gd name="adj2" fmla="val 107217"/>
            </a:avLst>
          </a:prstGeom>
          <a:solidFill>
            <a:srgbClr val="FFFF00"/>
          </a:solidFill>
          <a:ln w="28575">
            <a:solidFill>
              <a:schemeClr val="tx2"/>
            </a:solidFill>
            <a:miter lim="800000"/>
            <a:headEnd/>
            <a:tailEnd/>
          </a:ln>
        </p:spPr>
        <p:txBody>
          <a:bodyPr wrap="none" anchor="ctr"/>
          <a:lstStyle/>
          <a:p>
            <a:endParaRPr lang="en-US" smtClean="0">
              <a:solidFill>
                <a:srgbClr val="000000"/>
              </a:solidFill>
              <a:latin typeface="Arial" pitchFamily="34" charset="0"/>
            </a:endParaRPr>
          </a:p>
        </p:txBody>
      </p:sp>
    </p:spTree>
    <p:custDataLst>
      <p:tags r:id="rId1"/>
    </p:custDataLst>
    <p:extLst>
      <p:ext uri="{BB962C8B-B14F-4D97-AF65-F5344CB8AC3E}">
        <p14:creationId xmlns:p14="http://schemas.microsoft.com/office/powerpoint/2010/main" val="886008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7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47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p:bldP spid="74759"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mtClean="0"/>
              <a:t>Fit check before each use!</a:t>
            </a:r>
          </a:p>
        </p:txBody>
      </p:sp>
      <p:sp>
        <p:nvSpPr>
          <p:cNvPr id="92163" name="Rectangle 3"/>
          <p:cNvSpPr>
            <a:spLocks noGrp="1" noChangeArrowheads="1"/>
          </p:cNvSpPr>
          <p:nvPr>
            <p:ph type="body" sz="half" idx="1"/>
          </p:nvPr>
        </p:nvSpPr>
        <p:spPr>
          <a:xfrm>
            <a:off x="228600" y="1676400"/>
            <a:ext cx="4800600" cy="5257800"/>
          </a:xfrm>
        </p:spPr>
        <p:txBody>
          <a:bodyPr/>
          <a:lstStyle/>
          <a:p>
            <a:pPr eaLnBrk="1" hangingPunct="1">
              <a:spcAft>
                <a:spcPct val="75000"/>
              </a:spcAft>
            </a:pPr>
            <a:r>
              <a:rPr lang="en-US" sz="2800" smtClean="0">
                <a:solidFill>
                  <a:schemeClr val="hlink"/>
                </a:solidFill>
              </a:rPr>
              <a:t>Negative pressure check:</a:t>
            </a:r>
            <a:r>
              <a:rPr lang="en-US" sz="2800" smtClean="0"/>
              <a:t>  Cover cartridges with hands, </a:t>
            </a:r>
            <a:r>
              <a:rPr lang="en-US" sz="2800" u="sng" smtClean="0"/>
              <a:t>inhale</a:t>
            </a:r>
            <a:r>
              <a:rPr lang="en-US" sz="2800" smtClean="0"/>
              <a:t> gently, and hold breath for 10 seconds.  If the facepiece exhibits no leakage, the respirator fits properly</a:t>
            </a:r>
          </a:p>
          <a:p>
            <a:pPr eaLnBrk="1" hangingPunct="1">
              <a:spcAft>
                <a:spcPct val="75000"/>
              </a:spcAft>
            </a:pPr>
            <a:r>
              <a:rPr lang="en-US" sz="2800" smtClean="0">
                <a:solidFill>
                  <a:srgbClr val="0033CC"/>
                </a:solidFill>
              </a:rPr>
              <a:t>Facial hair does not allow a respirator to seal!</a:t>
            </a:r>
          </a:p>
        </p:txBody>
      </p:sp>
      <p:pic>
        <p:nvPicPr>
          <p:cNvPr id="38916" name="Picture 4" descr="Image7-37"/>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410200" y="1752600"/>
            <a:ext cx="3257550" cy="4343400"/>
          </a:xfrm>
          <a:noFill/>
          <a:ln w="28575">
            <a:solidFill>
              <a:schemeClr val="tx2"/>
            </a:solidFill>
            <a:miter lim="800000"/>
            <a:headEnd/>
            <a:tailEnd/>
          </a:ln>
        </p:spPr>
      </p:pic>
      <p:sp>
        <p:nvSpPr>
          <p:cNvPr id="38917" name="AutoShape 6"/>
          <p:cNvSpPr>
            <a:spLocks noChangeArrowheads="1"/>
          </p:cNvSpPr>
          <p:nvPr/>
        </p:nvSpPr>
        <p:spPr bwMode="auto">
          <a:xfrm>
            <a:off x="4343400" y="4724400"/>
            <a:ext cx="1295400" cy="457200"/>
          </a:xfrm>
          <a:prstGeom prst="rightArrow">
            <a:avLst>
              <a:gd name="adj1" fmla="val 50000"/>
              <a:gd name="adj2" fmla="val 70833"/>
            </a:avLst>
          </a:prstGeom>
          <a:solidFill>
            <a:srgbClr val="FFFF00"/>
          </a:solidFill>
          <a:ln w="28575">
            <a:solidFill>
              <a:schemeClr val="tx2"/>
            </a:solidFill>
            <a:miter lim="800000"/>
            <a:headEnd/>
            <a:tailEnd/>
          </a:ln>
        </p:spPr>
        <p:txBody>
          <a:bodyPr wrap="none" anchor="ctr"/>
          <a:lstStyle/>
          <a:p>
            <a:endParaRPr lang="en-US" smtClean="0">
              <a:solidFill>
                <a:srgbClr val="000000"/>
              </a:solidFill>
              <a:latin typeface="Arial" pitchFamily="34" charset="0"/>
            </a:endParaRPr>
          </a:p>
        </p:txBody>
      </p:sp>
      <p:sp>
        <p:nvSpPr>
          <p:cNvPr id="38918" name="AutoShape 7"/>
          <p:cNvSpPr>
            <a:spLocks noChangeArrowheads="1"/>
          </p:cNvSpPr>
          <p:nvPr/>
        </p:nvSpPr>
        <p:spPr bwMode="auto">
          <a:xfrm flipH="1">
            <a:off x="8153400" y="4724400"/>
            <a:ext cx="838200" cy="457200"/>
          </a:xfrm>
          <a:prstGeom prst="rightArrow">
            <a:avLst>
              <a:gd name="adj1" fmla="val 50000"/>
              <a:gd name="adj2" fmla="val 45833"/>
            </a:avLst>
          </a:prstGeom>
          <a:solidFill>
            <a:srgbClr val="FFFF00"/>
          </a:solidFill>
          <a:ln w="28575">
            <a:solidFill>
              <a:schemeClr val="tx2"/>
            </a:solidFill>
            <a:miter lim="800000"/>
            <a:headEnd/>
            <a:tailEnd/>
          </a:ln>
        </p:spPr>
        <p:txBody>
          <a:bodyPr wrap="none" anchor="ctr"/>
          <a:lstStyle/>
          <a:p>
            <a:endParaRPr lang="en-US" smtClean="0">
              <a:solidFill>
                <a:srgbClr val="000000"/>
              </a:solidFill>
              <a:latin typeface="Arial" pitchFamily="34" charset="0"/>
            </a:endParaRPr>
          </a:p>
        </p:txBody>
      </p:sp>
    </p:spTree>
    <p:custDataLst>
      <p:tags r:id="rId1"/>
    </p:custDataLst>
    <p:extLst>
      <p:ext uri="{BB962C8B-B14F-4D97-AF65-F5344CB8AC3E}">
        <p14:creationId xmlns:p14="http://schemas.microsoft.com/office/powerpoint/2010/main" val="27595574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1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4" descr="S-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09600"/>
            <a:ext cx="8610600" cy="570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descr="S-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762000"/>
            <a:ext cx="86106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143000" y="228600"/>
            <a:ext cx="7772400" cy="1143000"/>
          </a:xfrm>
        </p:spPr>
        <p:txBody>
          <a:bodyPr/>
          <a:lstStyle/>
          <a:p>
            <a:pPr eaLnBrk="1" hangingPunct="1"/>
            <a:r>
              <a:rPr lang="en-US" sz="5400" smtClean="0"/>
              <a:t>What are the benefits?</a:t>
            </a:r>
            <a:endParaRPr lang="en-US" smtClean="0"/>
          </a:p>
        </p:txBody>
      </p:sp>
      <p:pic>
        <p:nvPicPr>
          <p:cNvPr id="14339" name="Picture 3" descr="crab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47800"/>
            <a:ext cx="373380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greenhou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114800"/>
            <a:ext cx="37338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5"/>
          <p:cNvSpPr>
            <a:spLocks noGrp="1" noChangeArrowheads="1"/>
          </p:cNvSpPr>
          <p:nvPr>
            <p:ph type="body" sz="half" idx="1"/>
          </p:nvPr>
        </p:nvSpPr>
        <p:spPr>
          <a:xfrm>
            <a:off x="1295400" y="4724400"/>
            <a:ext cx="3475038" cy="1828800"/>
          </a:xfrm>
        </p:spPr>
        <p:txBody>
          <a:bodyPr/>
          <a:lstStyle/>
          <a:p>
            <a:pPr eaLnBrk="1" hangingPunct="1"/>
            <a:r>
              <a:rPr lang="en-US" smtClean="0"/>
              <a:t>Healthy saleable plants</a:t>
            </a:r>
          </a:p>
        </p:txBody>
      </p:sp>
      <p:sp>
        <p:nvSpPr>
          <p:cNvPr id="14342" name="Rectangle 6"/>
          <p:cNvSpPr>
            <a:spLocks noGrp="1" noChangeArrowheads="1"/>
          </p:cNvSpPr>
          <p:nvPr>
            <p:ph type="body" sz="half" idx="2"/>
          </p:nvPr>
        </p:nvSpPr>
        <p:spPr>
          <a:xfrm>
            <a:off x="5105400" y="1524000"/>
            <a:ext cx="3779838" cy="2057400"/>
          </a:xfrm>
        </p:spPr>
        <p:txBody>
          <a:bodyPr/>
          <a:lstStyle/>
          <a:p>
            <a:pPr eaLnBrk="1" hangingPunct="1"/>
            <a:r>
              <a:rPr lang="en-US" smtClean="0"/>
              <a:t>Aesthetics</a:t>
            </a:r>
          </a:p>
        </p:txBody>
      </p:sp>
    </p:spTree>
    <p:extLst>
      <p:ext uri="{BB962C8B-B14F-4D97-AF65-F5344CB8AC3E}">
        <p14:creationId xmlns:p14="http://schemas.microsoft.com/office/powerpoint/2010/main" val="40821935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4" descr="S-7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09600"/>
            <a:ext cx="8610600"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descr="S-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09600"/>
            <a:ext cx="8534400"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descr="S-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04800"/>
            <a:ext cx="8305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5"/>
          <p:cNvSpPr>
            <a:spLocks noGrp="1" noChangeArrowheads="1"/>
          </p:cNvSpPr>
          <p:nvPr>
            <p:ph type="title"/>
          </p:nvPr>
        </p:nvSpPr>
        <p:spPr/>
        <p:txBody>
          <a:bodyPr/>
          <a:lstStyle/>
          <a:p>
            <a:pPr eaLnBrk="1" hangingPunct="1"/>
            <a:r>
              <a:rPr lang="en-US" sz="4000" b="1" smtClean="0"/>
              <a:t>Limitations of Personal </a:t>
            </a:r>
            <a:br>
              <a:rPr lang="en-US" sz="4000" b="1" smtClean="0"/>
            </a:br>
            <a:r>
              <a:rPr lang="en-US" sz="4000" b="1" smtClean="0"/>
              <a:t>Protective Gear</a:t>
            </a:r>
          </a:p>
        </p:txBody>
      </p:sp>
      <p:sp>
        <p:nvSpPr>
          <p:cNvPr id="104451" name="Rectangle 6"/>
          <p:cNvSpPr>
            <a:spLocks noGrp="1" noChangeArrowheads="1"/>
          </p:cNvSpPr>
          <p:nvPr>
            <p:ph type="body" idx="1"/>
          </p:nvPr>
        </p:nvSpPr>
        <p:spPr>
          <a:xfrm>
            <a:off x="609600" y="1828800"/>
            <a:ext cx="4267200" cy="4724400"/>
          </a:xfrm>
        </p:spPr>
        <p:txBody>
          <a:bodyPr>
            <a:normAutofit fontScale="92500" lnSpcReduction="20000"/>
          </a:bodyPr>
          <a:lstStyle/>
          <a:p>
            <a:pPr eaLnBrk="1" hangingPunct="1"/>
            <a:r>
              <a:rPr lang="en-US" dirty="0" smtClean="0"/>
              <a:t>Must be kept clean</a:t>
            </a:r>
          </a:p>
          <a:p>
            <a:pPr eaLnBrk="1" hangingPunct="1"/>
            <a:r>
              <a:rPr lang="en-US" dirty="0" smtClean="0"/>
              <a:t>Respirator pads changed according to manufacturers directions</a:t>
            </a:r>
          </a:p>
          <a:p>
            <a:pPr eaLnBrk="1" hangingPunct="1"/>
            <a:r>
              <a:rPr lang="en-US" dirty="0" smtClean="0"/>
              <a:t>Rubber suits:  heat exhaustion</a:t>
            </a:r>
          </a:p>
          <a:p>
            <a:pPr eaLnBrk="1" hangingPunct="1"/>
            <a:r>
              <a:rPr lang="en-US" dirty="0" smtClean="0"/>
              <a:t>Not adequate against individual sensitivities</a:t>
            </a:r>
          </a:p>
          <a:p>
            <a:pPr eaLnBrk="1" hangingPunct="1"/>
            <a:r>
              <a:rPr lang="en-US" dirty="0" smtClean="0"/>
              <a:t>Fumigant gases penetrate rubber</a:t>
            </a:r>
          </a:p>
        </p:txBody>
      </p:sp>
      <p:grpSp>
        <p:nvGrpSpPr>
          <p:cNvPr id="2" name="Group 1"/>
          <p:cNvGrpSpPr/>
          <p:nvPr/>
        </p:nvGrpSpPr>
        <p:grpSpPr>
          <a:xfrm>
            <a:off x="5094056" y="1474370"/>
            <a:ext cx="3798310" cy="5307430"/>
            <a:chOff x="5094056" y="1321970"/>
            <a:chExt cx="3798310" cy="5307430"/>
          </a:xfrm>
        </p:grpSpPr>
        <p:pic>
          <p:nvPicPr>
            <p:cNvPr id="5734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4056" y="3733800"/>
              <a:ext cx="379831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44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8187" y="1321970"/>
              <a:ext cx="2364179" cy="2411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ustDataLst>
      <p:tags r:id="rId1"/>
    </p:custData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533400" y="152400"/>
            <a:ext cx="8229600" cy="838200"/>
          </a:xfrm>
        </p:spPr>
        <p:txBody>
          <a:bodyPr/>
          <a:lstStyle/>
          <a:p>
            <a:pPr eaLnBrk="1" hangingPunct="1"/>
            <a:r>
              <a:rPr lang="en-US" sz="6000" b="1" dirty="0" smtClean="0">
                <a:solidFill>
                  <a:schemeClr val="tx1"/>
                </a:solidFill>
              </a:rPr>
              <a:t>Methyl Bromide</a:t>
            </a:r>
          </a:p>
        </p:txBody>
      </p:sp>
      <p:pic>
        <p:nvPicPr>
          <p:cNvPr id="5683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28949"/>
            <a:ext cx="8153400" cy="3714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475" name="Picture 4" descr="S-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040861"/>
            <a:ext cx="3524250" cy="2310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S-1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09600"/>
            <a:ext cx="861060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0739483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4" descr="S-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57200"/>
            <a:ext cx="8534400"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descr="S-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28600"/>
            <a:ext cx="40894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descr="S-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676400"/>
            <a:ext cx="746760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Rectangle 5"/>
          <p:cNvSpPr>
            <a:spLocks noGrp="1" noChangeArrowheads="1"/>
          </p:cNvSpPr>
          <p:nvPr>
            <p:ph type="title"/>
          </p:nvPr>
        </p:nvSpPr>
        <p:spPr/>
        <p:txBody>
          <a:bodyPr/>
          <a:lstStyle/>
          <a:p>
            <a:pPr eaLnBrk="1" hangingPunct="1"/>
            <a:r>
              <a:rPr lang="en-US" smtClean="0"/>
              <a:t>Always wash contaminated clothing separate</a:t>
            </a:r>
          </a:p>
        </p:txBody>
      </p:sp>
    </p:spTree>
    <p:custDataLst>
      <p:tags r:id="rId1"/>
    </p:custData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type="body" idx="1"/>
          </p:nvPr>
        </p:nvSpPr>
        <p:spPr>
          <a:xfrm>
            <a:off x="647700" y="1447800"/>
            <a:ext cx="7848600" cy="2743200"/>
          </a:xfrm>
        </p:spPr>
        <p:txBody>
          <a:bodyPr>
            <a:normAutofit fontScale="92500" lnSpcReduction="10000"/>
          </a:bodyPr>
          <a:lstStyle/>
          <a:p>
            <a:pPr eaLnBrk="1" hangingPunct="1">
              <a:spcBef>
                <a:spcPct val="50000"/>
              </a:spcBef>
            </a:pPr>
            <a:r>
              <a:rPr lang="en-US" dirty="0" smtClean="0"/>
              <a:t>Use hot or warm water and </a:t>
            </a:r>
            <a:r>
              <a:rPr lang="en-US" dirty="0" smtClean="0">
                <a:solidFill>
                  <a:schemeClr val="accent2"/>
                </a:solidFill>
              </a:rPr>
              <a:t>heavy-duty liquid detergent for ECs</a:t>
            </a:r>
          </a:p>
          <a:p>
            <a:pPr eaLnBrk="1" hangingPunct="1">
              <a:spcBef>
                <a:spcPct val="50000"/>
              </a:spcBef>
            </a:pPr>
            <a:r>
              <a:rPr lang="en-US" dirty="0" smtClean="0"/>
              <a:t>Use </a:t>
            </a:r>
            <a:r>
              <a:rPr lang="en-US" dirty="0" smtClean="0">
                <a:solidFill>
                  <a:schemeClr val="hlink"/>
                </a:solidFill>
              </a:rPr>
              <a:t>2 cycles</a:t>
            </a:r>
            <a:r>
              <a:rPr lang="en-US" dirty="0" smtClean="0"/>
              <a:t> for moderate to heavy contamination</a:t>
            </a:r>
          </a:p>
          <a:p>
            <a:pPr eaLnBrk="1" hangingPunct="1">
              <a:spcBef>
                <a:spcPct val="50000"/>
              </a:spcBef>
            </a:pPr>
            <a:r>
              <a:rPr lang="en-US" dirty="0" smtClean="0">
                <a:solidFill>
                  <a:schemeClr val="accent2"/>
                </a:solidFill>
              </a:rPr>
              <a:t>Rinse the washer</a:t>
            </a:r>
            <a:r>
              <a:rPr lang="en-US" dirty="0" smtClean="0"/>
              <a:t> with an “empty load”</a:t>
            </a:r>
          </a:p>
        </p:txBody>
      </p:sp>
      <p:sp>
        <p:nvSpPr>
          <p:cNvPr id="44035" name="Rectangle 4"/>
          <p:cNvSpPr>
            <a:spLocks noGrp="1" noChangeArrowheads="1"/>
          </p:cNvSpPr>
          <p:nvPr>
            <p:ph type="title"/>
          </p:nvPr>
        </p:nvSpPr>
        <p:spPr>
          <a:xfrm>
            <a:off x="0" y="152400"/>
            <a:ext cx="9144000" cy="1143000"/>
          </a:xfrm>
          <a:noFill/>
        </p:spPr>
        <p:txBody>
          <a:bodyPr/>
          <a:lstStyle/>
          <a:p>
            <a:pPr eaLnBrk="1" hangingPunct="1"/>
            <a:r>
              <a:rPr lang="en-US" sz="4000" smtClean="0"/>
              <a:t>Laundering Pesticide</a:t>
            </a:r>
            <a:br>
              <a:rPr lang="en-US" sz="4000" smtClean="0"/>
            </a:br>
            <a:r>
              <a:rPr lang="en-US" sz="4000" smtClean="0"/>
              <a:t>Contaminated Clothing</a:t>
            </a:r>
          </a:p>
        </p:txBody>
      </p:sp>
      <p:pic>
        <p:nvPicPr>
          <p:cNvPr id="44036" name="Picture 9" descr="MCDD01453_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3434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 Box 11"/>
          <p:cNvSpPr txBox="1">
            <a:spLocks noChangeArrowheads="1"/>
          </p:cNvSpPr>
          <p:nvPr/>
        </p:nvSpPr>
        <p:spPr bwMode="auto">
          <a:xfrm>
            <a:off x="4225925" y="4800600"/>
            <a:ext cx="6508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6600" b="1" smtClean="0">
                <a:solidFill>
                  <a:srgbClr val="FFFFFF"/>
                </a:solidFill>
              </a:rPr>
              <a:t>2</a:t>
            </a:r>
          </a:p>
        </p:txBody>
      </p:sp>
      <p:pic>
        <p:nvPicPr>
          <p:cNvPr id="44038" name="Picture 7" descr="MCBD09761_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4257675"/>
            <a:ext cx="18288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39" name="Group 21"/>
          <p:cNvGrpSpPr>
            <a:grpSpLocks/>
          </p:cNvGrpSpPr>
          <p:nvPr/>
        </p:nvGrpSpPr>
        <p:grpSpPr bwMode="auto">
          <a:xfrm>
            <a:off x="685800" y="4343400"/>
            <a:ext cx="1778000" cy="2365375"/>
            <a:chOff x="432" y="2688"/>
            <a:chExt cx="1120" cy="1490"/>
          </a:xfrm>
        </p:grpSpPr>
        <p:pic>
          <p:nvPicPr>
            <p:cNvPr id="44040" name="Picture 16" descr="MCj0250773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 y="2688"/>
              <a:ext cx="1120" cy="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1" name="Text Box 18"/>
            <p:cNvSpPr txBox="1">
              <a:spLocks noChangeArrowheads="1"/>
            </p:cNvSpPr>
            <p:nvPr/>
          </p:nvSpPr>
          <p:spPr bwMode="auto">
            <a:xfrm>
              <a:off x="528" y="3312"/>
              <a:ext cx="610" cy="442"/>
            </a:xfrm>
            <a:prstGeom prst="rect">
              <a:avLst/>
            </a:prstGeom>
            <a:solidFill>
              <a:srgbClr val="EEF7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b="1" i="1" smtClean="0">
                  <a:solidFill>
                    <a:srgbClr val="000000"/>
                  </a:solidFill>
                </a:rPr>
                <a:t>Heavy </a:t>
              </a:r>
            </a:p>
            <a:p>
              <a:pPr algn="ctr" eaLnBrk="1" hangingPunct="1"/>
              <a:r>
                <a:rPr lang="en-US" sz="2000" b="1" i="1" smtClean="0">
                  <a:solidFill>
                    <a:srgbClr val="000000"/>
                  </a:solidFill>
                </a:rPr>
                <a:t>Duty</a:t>
              </a:r>
            </a:p>
          </p:txBody>
        </p:sp>
        <p:sp>
          <p:nvSpPr>
            <p:cNvPr id="44042" name="Freeform 19"/>
            <p:cNvSpPr>
              <a:spLocks/>
            </p:cNvSpPr>
            <p:nvPr/>
          </p:nvSpPr>
          <p:spPr bwMode="auto">
            <a:xfrm>
              <a:off x="981" y="3703"/>
              <a:ext cx="96" cy="48"/>
            </a:xfrm>
            <a:custGeom>
              <a:avLst/>
              <a:gdLst>
                <a:gd name="T0" fmla="*/ 0 w 144"/>
                <a:gd name="T1" fmla="*/ 48 h 48"/>
                <a:gd name="T2" fmla="*/ 48 w 144"/>
                <a:gd name="T3" fmla="*/ 0 h 48"/>
                <a:gd name="T4" fmla="*/ 144 w 144"/>
                <a:gd name="T5" fmla="*/ 48 h 48"/>
                <a:gd name="T6" fmla="*/ 0 60000 65536"/>
                <a:gd name="T7" fmla="*/ 0 60000 65536"/>
                <a:gd name="T8" fmla="*/ 0 60000 65536"/>
                <a:gd name="T9" fmla="*/ 0 w 144"/>
                <a:gd name="T10" fmla="*/ 0 h 48"/>
                <a:gd name="T11" fmla="*/ 144 w 144"/>
                <a:gd name="T12" fmla="*/ 48 h 48"/>
              </a:gdLst>
              <a:ahLst/>
              <a:cxnLst>
                <a:cxn ang="T6">
                  <a:pos x="T0" y="T1"/>
                </a:cxn>
                <a:cxn ang="T7">
                  <a:pos x="T2" y="T3"/>
                </a:cxn>
                <a:cxn ang="T8">
                  <a:pos x="T4" y="T5"/>
                </a:cxn>
              </a:cxnLst>
              <a:rect l="T9" t="T10" r="T11" b="T12"/>
              <a:pathLst>
                <a:path w="144" h="48">
                  <a:moveTo>
                    <a:pt x="0" y="48"/>
                  </a:moveTo>
                  <a:cubicBezTo>
                    <a:pt x="12" y="24"/>
                    <a:pt x="24" y="0"/>
                    <a:pt x="48" y="0"/>
                  </a:cubicBezTo>
                  <a:cubicBezTo>
                    <a:pt x="72" y="0"/>
                    <a:pt x="108" y="24"/>
                    <a:pt x="144" y="48"/>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itchFamily="34" charset="0"/>
              </a:endParaRPr>
            </a:p>
          </p:txBody>
        </p:sp>
        <p:sp>
          <p:nvSpPr>
            <p:cNvPr id="44043" name="Freeform 20"/>
            <p:cNvSpPr>
              <a:spLocks/>
            </p:cNvSpPr>
            <p:nvPr/>
          </p:nvSpPr>
          <p:spPr bwMode="auto">
            <a:xfrm>
              <a:off x="515" y="3305"/>
              <a:ext cx="47" cy="55"/>
            </a:xfrm>
            <a:custGeom>
              <a:avLst/>
              <a:gdLst>
                <a:gd name="T0" fmla="*/ 48 w 48"/>
                <a:gd name="T1" fmla="*/ 0 h 48"/>
                <a:gd name="T2" fmla="*/ 0 w 48"/>
                <a:gd name="T3" fmla="*/ 48 h 48"/>
                <a:gd name="T4" fmla="*/ 0 60000 65536"/>
                <a:gd name="T5" fmla="*/ 0 60000 65536"/>
                <a:gd name="T6" fmla="*/ 0 w 48"/>
                <a:gd name="T7" fmla="*/ 0 h 48"/>
                <a:gd name="T8" fmla="*/ 48 w 48"/>
                <a:gd name="T9" fmla="*/ 48 h 48"/>
              </a:gdLst>
              <a:ahLst/>
              <a:cxnLst>
                <a:cxn ang="T4">
                  <a:pos x="T0" y="T1"/>
                </a:cxn>
                <a:cxn ang="T5">
                  <a:pos x="T2" y="T3"/>
                </a:cxn>
              </a:cxnLst>
              <a:rect l="T6" t="T7" r="T8" b="T9"/>
              <a:pathLst>
                <a:path w="48" h="48">
                  <a:moveTo>
                    <a:pt x="48" y="0"/>
                  </a:moveTo>
                  <a:cubicBezTo>
                    <a:pt x="48" y="0"/>
                    <a:pt x="24" y="24"/>
                    <a:pt x="0" y="48"/>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itchFamily="34" charset="0"/>
              </a:endParaRPr>
            </a:p>
          </p:txBody>
        </p:sp>
      </p:grpSp>
    </p:spTree>
    <p:custDataLst>
      <p:tags r:id="rId1"/>
    </p:custDataLst>
    <p:extLst>
      <p:ext uri="{BB962C8B-B14F-4D97-AF65-F5344CB8AC3E}">
        <p14:creationId xmlns:p14="http://schemas.microsoft.com/office/powerpoint/2010/main" val="6169106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143000" y="228600"/>
            <a:ext cx="7772400" cy="1143000"/>
          </a:xfrm>
        </p:spPr>
        <p:txBody>
          <a:bodyPr/>
          <a:lstStyle/>
          <a:p>
            <a:pPr eaLnBrk="1" hangingPunct="1"/>
            <a:r>
              <a:rPr lang="en-US" sz="5400" smtClean="0"/>
              <a:t>What are the benefits?</a:t>
            </a:r>
            <a:endParaRPr lang="en-US" smtClean="0"/>
          </a:p>
        </p:txBody>
      </p:sp>
      <p:pic>
        <p:nvPicPr>
          <p:cNvPr id="15363" name="Picture 3" descr="strawberri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371600"/>
            <a:ext cx="19812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gypsy_mo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191000"/>
            <a:ext cx="3581400"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5"/>
          <p:cNvSpPr>
            <a:spLocks noGrp="1" noChangeArrowheads="1"/>
          </p:cNvSpPr>
          <p:nvPr>
            <p:ph type="body" sz="half" idx="1"/>
          </p:nvPr>
        </p:nvSpPr>
        <p:spPr>
          <a:xfrm>
            <a:off x="1219200" y="4648200"/>
            <a:ext cx="3779838" cy="1828800"/>
          </a:xfrm>
        </p:spPr>
        <p:txBody>
          <a:bodyPr/>
          <a:lstStyle/>
          <a:p>
            <a:pPr eaLnBrk="1" hangingPunct="1"/>
            <a:r>
              <a:rPr lang="en-US" smtClean="0"/>
              <a:t>Nuisance or public heath pest control</a:t>
            </a:r>
          </a:p>
        </p:txBody>
      </p:sp>
      <p:sp>
        <p:nvSpPr>
          <p:cNvPr id="15366" name="Rectangle 6"/>
          <p:cNvSpPr>
            <a:spLocks noGrp="1" noChangeArrowheads="1"/>
          </p:cNvSpPr>
          <p:nvPr>
            <p:ph type="body" sz="half" idx="2"/>
          </p:nvPr>
        </p:nvSpPr>
        <p:spPr>
          <a:xfrm>
            <a:off x="5029200" y="1600200"/>
            <a:ext cx="3475038" cy="1981200"/>
          </a:xfrm>
        </p:spPr>
        <p:txBody>
          <a:bodyPr/>
          <a:lstStyle/>
          <a:p>
            <a:pPr eaLnBrk="1" hangingPunct="1"/>
            <a:r>
              <a:rPr lang="en-US" smtClean="0"/>
              <a:t>Bountiful harvest</a:t>
            </a:r>
          </a:p>
        </p:txBody>
      </p:sp>
      <p:sp>
        <p:nvSpPr>
          <p:cNvPr id="15367" name="Text Box 7"/>
          <p:cNvSpPr txBox="1">
            <a:spLocks noChangeArrowheads="1"/>
          </p:cNvSpPr>
          <p:nvPr/>
        </p:nvSpPr>
        <p:spPr bwMode="auto">
          <a:xfrm>
            <a:off x="4953000" y="6400800"/>
            <a:ext cx="4191000" cy="184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600"/>
              <a:t>OH FOR CRYING OUT LOUD ETHEL, STOP SCREAMING, JUST HOW BIG CAN ONE GYPSY MOTH BE?</a:t>
            </a:r>
          </a:p>
        </p:txBody>
      </p:sp>
      <p:grpSp>
        <p:nvGrpSpPr>
          <p:cNvPr id="15368" name="Group 8"/>
          <p:cNvGrpSpPr>
            <a:grpSpLocks/>
          </p:cNvGrpSpPr>
          <p:nvPr/>
        </p:nvGrpSpPr>
        <p:grpSpPr bwMode="auto">
          <a:xfrm>
            <a:off x="5334000" y="2667000"/>
            <a:ext cx="2057400" cy="1447800"/>
            <a:chOff x="3840" y="1680"/>
            <a:chExt cx="1296" cy="912"/>
          </a:xfrm>
        </p:grpSpPr>
        <p:pic>
          <p:nvPicPr>
            <p:cNvPr id="15372" name="Picture 9" descr="btmo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0" y="1680"/>
              <a:ext cx="906" cy="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3" name="Text Box 10"/>
            <p:cNvSpPr txBox="1">
              <a:spLocks noChangeArrowheads="1"/>
            </p:cNvSpPr>
            <p:nvPr/>
          </p:nvSpPr>
          <p:spPr bwMode="auto">
            <a:xfrm>
              <a:off x="3840" y="2448"/>
              <a:ext cx="129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900">
                  <a:latin typeface="Times New Roman" pitchFamily="18" charset="0"/>
                </a:rPr>
                <a:t>BROWNTAIL MOTH</a:t>
              </a:r>
            </a:p>
          </p:txBody>
        </p:sp>
      </p:grpSp>
      <p:pic>
        <p:nvPicPr>
          <p:cNvPr id="15369" name="Picture 11" descr="Ixodes scapulari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2743200"/>
            <a:ext cx="8524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Text Box 12"/>
          <p:cNvSpPr txBox="1">
            <a:spLocks noChangeArrowheads="1"/>
          </p:cNvSpPr>
          <p:nvPr/>
        </p:nvSpPr>
        <p:spPr bwMode="auto">
          <a:xfrm>
            <a:off x="7467600" y="3886200"/>
            <a:ext cx="914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1000">
                <a:latin typeface="Times New Roman" pitchFamily="18" charset="0"/>
              </a:rPr>
              <a:t>DEER TICK</a:t>
            </a:r>
          </a:p>
        </p:txBody>
      </p:sp>
      <p:pic>
        <p:nvPicPr>
          <p:cNvPr id="1537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1371600"/>
            <a:ext cx="1981200" cy="131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384653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4"/>
          <p:cNvSpPr>
            <a:spLocks noGrp="1" noChangeArrowheads="1"/>
          </p:cNvSpPr>
          <p:nvPr>
            <p:ph type="title"/>
          </p:nvPr>
        </p:nvSpPr>
        <p:spPr/>
        <p:txBody>
          <a:bodyPr/>
          <a:lstStyle/>
          <a:p>
            <a:pPr eaLnBrk="1" hangingPunct="1"/>
            <a:r>
              <a:rPr lang="en-US" smtClean="0"/>
              <a:t>Line dry washed PPE</a:t>
            </a:r>
          </a:p>
        </p:txBody>
      </p:sp>
      <p:pic>
        <p:nvPicPr>
          <p:cNvPr id="109571" name="Picture 6" descr="200436891-001"/>
          <p:cNvPicPr>
            <a:picLocks noChangeAspect="1" noChangeArrowheads="1"/>
          </p:cNvPicPr>
          <p:nvPr/>
        </p:nvPicPr>
        <p:blipFill>
          <a:blip r:embed="rId3">
            <a:extLst>
              <a:ext uri="{28A0092B-C50C-407E-A947-70E740481C1C}">
                <a14:useLocalDpi xmlns:a14="http://schemas.microsoft.com/office/drawing/2010/main" val="0"/>
              </a:ext>
            </a:extLst>
          </a:blip>
          <a:srcRect t="7312"/>
          <a:stretch>
            <a:fillRect/>
          </a:stretch>
        </p:blipFill>
        <p:spPr bwMode="auto">
          <a:xfrm>
            <a:off x="914400" y="1828800"/>
            <a:ext cx="321945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8" descr="Clothes_Dryer-7803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1150" y="2495550"/>
            <a:ext cx="238125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15" descr="Prohibition-Sig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305175"/>
            <a:ext cx="14287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smtClean="0"/>
              <a:t>What are the Laws?</a:t>
            </a:r>
          </a:p>
        </p:txBody>
      </p:sp>
      <p:sp>
        <p:nvSpPr>
          <p:cNvPr id="110595" name="Rectangle 3"/>
          <p:cNvSpPr>
            <a:spLocks noGrp="1" noChangeArrowheads="1"/>
          </p:cNvSpPr>
          <p:nvPr>
            <p:ph type="body" idx="1"/>
          </p:nvPr>
        </p:nvSpPr>
        <p:spPr>
          <a:xfrm>
            <a:off x="457200" y="1752600"/>
            <a:ext cx="5334000" cy="4648200"/>
          </a:xfrm>
        </p:spPr>
        <p:txBody>
          <a:bodyPr/>
          <a:lstStyle/>
          <a:p>
            <a:pPr eaLnBrk="1" hangingPunct="1"/>
            <a:r>
              <a:rPr lang="en-US" sz="4400" dirty="0" smtClean="0"/>
              <a:t>Federal EPA – </a:t>
            </a:r>
          </a:p>
          <a:p>
            <a:pPr lvl="1" eaLnBrk="1" hangingPunct="1"/>
            <a:r>
              <a:rPr lang="en-US" sz="4000" dirty="0" smtClean="0"/>
              <a:t>FIFRA, FFDCA, FQPA, PRIA  </a:t>
            </a:r>
          </a:p>
          <a:p>
            <a:pPr lvl="1" eaLnBrk="1" hangingPunct="1"/>
            <a:r>
              <a:rPr lang="en-US" sz="4000" dirty="0" smtClean="0"/>
              <a:t>Regulations (WPS, Certification, etc.)</a:t>
            </a:r>
          </a:p>
        </p:txBody>
      </p:sp>
      <p:sp>
        <p:nvSpPr>
          <p:cNvPr id="3" name="Rectangle 1"/>
          <p:cNvSpPr>
            <a:spLocks noChangeArrowheads="1"/>
          </p:cNvSpPr>
          <p:nvPr/>
        </p:nvSpPr>
        <p:spPr bwMode="auto">
          <a:xfrm>
            <a:off x="2928938"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charset="0"/>
                <a:cs typeface="Arial" charset="0"/>
              </a:rPr>
              <a:t/>
            </a:r>
            <a:br>
              <a:rPr kumimoji="0" lang="en-US" altLang="en-US" sz="1800" b="0" i="0" u="none" strike="noStrike" cap="none" normalizeH="0" baseline="0" smtClean="0">
                <a:ln>
                  <a:noFill/>
                </a:ln>
                <a:solidFill>
                  <a:schemeClr val="tx1"/>
                </a:solidFill>
                <a:effectLst/>
                <a:latin typeface="Arial" charset="0"/>
                <a:cs typeface="Arial" charset="0"/>
              </a:rPr>
            </a:br>
            <a:endParaRPr kumimoji="0" lang="en-US" altLang="en-US" sz="1800" b="0" i="0" u="none" strike="noStrike" cap="none" normalizeH="0" baseline="0" smtClean="0">
              <a:ln>
                <a:noFill/>
              </a:ln>
              <a:solidFill>
                <a:schemeClr val="tx1"/>
              </a:solidFill>
              <a:effectLst/>
              <a:latin typeface="Arial" charset="0"/>
              <a:cs typeface="Arial" charset="0"/>
            </a:endParaRPr>
          </a:p>
        </p:txBody>
      </p:sp>
      <p:pic>
        <p:nvPicPr>
          <p:cNvPr id="574467" name="Picture 3" descr="http://www.hormonesmatter.com/wp-content/uploads/2014/05/0412ep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2712" y="2133600"/>
            <a:ext cx="2076451" cy="20764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371600"/>
          </a:xfrm>
        </p:spPr>
        <p:txBody>
          <a:bodyPr>
            <a:normAutofit/>
          </a:bodyPr>
          <a:lstStyle/>
          <a:p>
            <a:r>
              <a:rPr lang="en-US" sz="3600" dirty="0" smtClean="0"/>
              <a:t>Federal regulation - Worker </a:t>
            </a:r>
            <a:r>
              <a:rPr lang="en-US" sz="3600" dirty="0"/>
              <a:t>P</a:t>
            </a:r>
            <a:r>
              <a:rPr lang="en-US" sz="3600" dirty="0" smtClean="0"/>
              <a:t>rotection </a:t>
            </a:r>
            <a:r>
              <a:rPr lang="en-US" sz="3600" dirty="0"/>
              <a:t>S</a:t>
            </a:r>
            <a:r>
              <a:rPr lang="en-US" sz="3600" dirty="0" smtClean="0"/>
              <a:t>tandards required by the label</a:t>
            </a:r>
            <a:endParaRPr lang="en-US" sz="3600" dirty="0"/>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559" t="18351" r="13100" b="39828"/>
          <a:stretch/>
        </p:blipFill>
        <p:spPr bwMode="auto">
          <a:xfrm>
            <a:off x="1295400" y="2234698"/>
            <a:ext cx="7354078" cy="314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3280038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88770" name="Rectangle 2"/>
          <p:cNvSpPr>
            <a:spLocks noChangeArrowheads="1"/>
          </p:cNvSpPr>
          <p:nvPr/>
        </p:nvSpPr>
        <p:spPr bwMode="auto">
          <a:xfrm>
            <a:off x="609600" y="0"/>
            <a:ext cx="51816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000" b="1">
                <a:solidFill>
                  <a:srgbClr val="FAF400"/>
                </a:solidFill>
                <a:latin typeface="Comic Sans MS" pitchFamily="66" charset="0"/>
              </a:rPr>
              <a:t>Worker Protection Standard for Agricultural Pesticides</a:t>
            </a:r>
            <a:r>
              <a:rPr lang="en-US" sz="4400" b="1">
                <a:solidFill>
                  <a:srgbClr val="F4D806"/>
                </a:solidFill>
                <a:latin typeface="Times New Roman" pitchFamily="18" charset="0"/>
              </a:rPr>
              <a:t/>
            </a:r>
            <a:br>
              <a:rPr lang="en-US" sz="4400" b="1">
                <a:solidFill>
                  <a:srgbClr val="F4D806"/>
                </a:solidFill>
                <a:latin typeface="Times New Roman" pitchFamily="18" charset="0"/>
              </a:rPr>
            </a:br>
            <a:r>
              <a:rPr lang="en-US" sz="2400" b="1">
                <a:solidFill>
                  <a:schemeClr val="bg1"/>
                </a:solidFill>
                <a:latin typeface="Comic Sans MS" pitchFamily="66" charset="0"/>
              </a:rPr>
              <a:t>An Overview</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8770"/>
                                        </p:tgtEl>
                                        <p:attrNameLst>
                                          <p:attrName>style.visibility</p:attrName>
                                        </p:attrNameLst>
                                      </p:cBhvr>
                                      <p:to>
                                        <p:strVal val="visible"/>
                                      </p:to>
                                    </p:set>
                                    <p:anim calcmode="lin" valueType="num">
                                      <p:cBhvr additive="base">
                                        <p:cTn id="7" dur="500" fill="hold"/>
                                        <p:tgtEl>
                                          <p:spTgt spid="288770"/>
                                        </p:tgtEl>
                                        <p:attrNameLst>
                                          <p:attrName>ppt_x</p:attrName>
                                        </p:attrNameLst>
                                      </p:cBhvr>
                                      <p:tavLst>
                                        <p:tav tm="0">
                                          <p:val>
                                            <p:strVal val="0-#ppt_w/2"/>
                                          </p:val>
                                        </p:tav>
                                        <p:tav tm="100000">
                                          <p:val>
                                            <p:strVal val="#ppt_x"/>
                                          </p:val>
                                        </p:tav>
                                      </p:tavLst>
                                    </p:anim>
                                    <p:anim calcmode="lin" valueType="num">
                                      <p:cBhvr additive="base">
                                        <p:cTn id="8" dur="500" fill="hold"/>
                                        <p:tgtEl>
                                          <p:spTgt spid="2887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0" grpId="0"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89794" name="Text Box 2"/>
          <p:cNvSpPr txBox="1">
            <a:spLocks noChangeArrowheads="1"/>
          </p:cNvSpPr>
          <p:nvPr/>
        </p:nvSpPr>
        <p:spPr bwMode="auto">
          <a:xfrm>
            <a:off x="228600" y="117475"/>
            <a:ext cx="85344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6000" b="1">
                <a:solidFill>
                  <a:srgbClr val="F4D806"/>
                </a:solidFill>
                <a:latin typeface="Comic Sans MS" pitchFamily="66" charset="0"/>
              </a:rPr>
              <a:t>Protects Workers and Handlers</a:t>
            </a:r>
          </a:p>
        </p:txBody>
      </p:sp>
      <p:pic>
        <p:nvPicPr>
          <p:cNvPr id="112643" name="Picture 3"/>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746625" y="1752600"/>
            <a:ext cx="4397375" cy="554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44" name="Picture 4"/>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66800" y="1905000"/>
            <a:ext cx="6226175" cy="383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9794"/>
                                        </p:tgtEl>
                                        <p:attrNameLst>
                                          <p:attrName>style.visibility</p:attrName>
                                        </p:attrNameLst>
                                      </p:cBhvr>
                                      <p:to>
                                        <p:strVal val="visible"/>
                                      </p:to>
                                    </p:set>
                                    <p:anim calcmode="lin" valueType="num">
                                      <p:cBhvr additive="base">
                                        <p:cTn id="7" dur="500" fill="hold"/>
                                        <p:tgtEl>
                                          <p:spTgt spid="289794"/>
                                        </p:tgtEl>
                                        <p:attrNameLst>
                                          <p:attrName>ppt_x</p:attrName>
                                        </p:attrNameLst>
                                      </p:cBhvr>
                                      <p:tavLst>
                                        <p:tav tm="0">
                                          <p:val>
                                            <p:strVal val="0-#ppt_w/2"/>
                                          </p:val>
                                        </p:tav>
                                        <p:tav tm="100000">
                                          <p:val>
                                            <p:strVal val="#ppt_x"/>
                                          </p:val>
                                        </p:tav>
                                      </p:tavLst>
                                    </p:anim>
                                    <p:anim calcmode="lin" valueType="num">
                                      <p:cBhvr additive="base">
                                        <p:cTn id="8" dur="500" fill="hold"/>
                                        <p:tgtEl>
                                          <p:spTgt spid="2897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4" grpId="0"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113666" name="Picture 2" descr="004T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9" name="Text Box 3"/>
          <p:cNvSpPr txBox="1">
            <a:spLocks noChangeArrowheads="1"/>
          </p:cNvSpPr>
          <p:nvPr/>
        </p:nvSpPr>
        <p:spPr bwMode="auto">
          <a:xfrm>
            <a:off x="1828800" y="1676400"/>
            <a:ext cx="6172200" cy="2163763"/>
          </a:xfrm>
          <a:prstGeom prst="rect">
            <a:avLst/>
          </a:prstGeom>
          <a:noFill/>
          <a:ln>
            <a:noFill/>
          </a:ln>
          <a:effectLst/>
          <a:extLst>
            <a:ext uri="{909E8E84-426E-40DD-AFC4-6F175D3DCCD1}">
              <a14:hiddenFill xmlns:a14="http://schemas.microsoft.com/office/drawing/2010/main">
                <a:solidFill>
                  <a:srgbClr val="99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sz="4400" b="1">
                <a:solidFill>
                  <a:srgbClr val="F4D806"/>
                </a:solidFill>
                <a:latin typeface="Comic Sans MS" pitchFamily="66" charset="0"/>
              </a:rPr>
              <a:t>Commercial and Research Production of Agricultural Plants</a:t>
            </a:r>
            <a:r>
              <a:rPr lang="en-US" sz="4800" b="1">
                <a:solidFill>
                  <a:srgbClr val="CC0000"/>
                </a:solidFill>
                <a:effectLst>
                  <a:outerShdw blurRad="38100" dist="38100" dir="2700000" algn="tl">
                    <a:srgbClr val="C0C0C0"/>
                  </a:outerShdw>
                </a:effectLst>
                <a:latin typeface="Comic Sans MS" pitchFamily="66" charset="0"/>
              </a:rPr>
              <a:t> </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90819"/>
                                        </p:tgtEl>
                                        <p:attrNameLst>
                                          <p:attrName>style.visibility</p:attrName>
                                        </p:attrNameLst>
                                      </p:cBhvr>
                                      <p:to>
                                        <p:strVal val="visible"/>
                                      </p:to>
                                    </p:set>
                                    <p:anim calcmode="lin" valueType="num">
                                      <p:cBhvr additive="base">
                                        <p:cTn id="7" dur="500" fill="hold"/>
                                        <p:tgtEl>
                                          <p:spTgt spid="290819"/>
                                        </p:tgtEl>
                                        <p:attrNameLst>
                                          <p:attrName>ppt_x</p:attrName>
                                        </p:attrNameLst>
                                      </p:cBhvr>
                                      <p:tavLst>
                                        <p:tav tm="0">
                                          <p:val>
                                            <p:strVal val="1+#ppt_w/2"/>
                                          </p:val>
                                        </p:tav>
                                        <p:tav tm="100000">
                                          <p:val>
                                            <p:strVal val="#ppt_x"/>
                                          </p:val>
                                        </p:tav>
                                      </p:tavLst>
                                    </p:anim>
                                    <p:anim calcmode="lin" valueType="num">
                                      <p:cBhvr additive="base">
                                        <p:cTn id="8" dur="500" fill="hold"/>
                                        <p:tgtEl>
                                          <p:spTgt spid="2908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9" grpId="0"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5">
            <a:clrChange>
              <a:clrFrom>
                <a:srgbClr val="0033CC"/>
              </a:clrFrom>
              <a:clrTo>
                <a:srgbClr val="0033CC">
                  <a:alpha val="0"/>
                </a:srgbClr>
              </a:clrTo>
            </a:clrChange>
            <a:extLst>
              <a:ext uri="{28A0092B-C50C-407E-A947-70E740481C1C}">
                <a14:useLocalDpi xmlns:a14="http://schemas.microsoft.com/office/drawing/2010/main" val="0"/>
              </a:ext>
            </a:extLst>
          </a:blip>
          <a:srcRect/>
          <a:stretch>
            <a:fillRect/>
          </a:stretch>
        </p:blipFill>
        <p:spPr bwMode="auto">
          <a:xfrm>
            <a:off x="-609600" y="1676400"/>
            <a:ext cx="4419600" cy="306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1843" name="Picture 3"/>
          <p:cNvPicPr>
            <a:picLocks noChangeAspect="1" noChangeArrowheads="1"/>
          </p:cNvPicPr>
          <p:nvPr/>
        </p:nvPicPr>
        <p:blipFill>
          <a:blip r:embed="rId6">
            <a:clrChange>
              <a:clrFrom>
                <a:srgbClr val="0033CC"/>
              </a:clrFrom>
              <a:clrTo>
                <a:srgbClr val="0033CC">
                  <a:alpha val="0"/>
                </a:srgbClr>
              </a:clrTo>
            </a:clrChange>
            <a:extLst>
              <a:ext uri="{28A0092B-C50C-407E-A947-70E740481C1C}">
                <a14:useLocalDpi xmlns:a14="http://schemas.microsoft.com/office/drawing/2010/main" val="0"/>
              </a:ext>
            </a:extLst>
          </a:blip>
          <a:srcRect/>
          <a:stretch>
            <a:fillRect/>
          </a:stretch>
        </p:blipFill>
        <p:spPr bwMode="auto">
          <a:xfrm>
            <a:off x="2209800" y="0"/>
            <a:ext cx="4437063" cy="321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1844" name="Picture 4"/>
          <p:cNvPicPr>
            <a:picLocks noChangeAspect="1" noChangeArrowheads="1"/>
          </p:cNvPicPr>
          <p:nvPr/>
        </p:nvPicPr>
        <p:blipFill>
          <a:blip r:embed="rId7">
            <a:clrChange>
              <a:clrFrom>
                <a:srgbClr val="0033CC"/>
              </a:clrFrom>
              <a:clrTo>
                <a:srgbClr val="0033CC">
                  <a:alpha val="0"/>
                </a:srgbClr>
              </a:clrTo>
            </a:clrChange>
            <a:extLst>
              <a:ext uri="{28A0092B-C50C-407E-A947-70E740481C1C}">
                <a14:useLocalDpi xmlns:a14="http://schemas.microsoft.com/office/drawing/2010/main" val="0"/>
              </a:ext>
            </a:extLst>
          </a:blip>
          <a:srcRect/>
          <a:stretch>
            <a:fillRect/>
          </a:stretch>
        </p:blipFill>
        <p:spPr bwMode="auto">
          <a:xfrm>
            <a:off x="1981200" y="3419475"/>
            <a:ext cx="4953000"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1845" name="Picture 5"/>
          <p:cNvPicPr>
            <a:picLocks noChangeAspect="1" noChangeArrowheads="1"/>
          </p:cNvPicPr>
          <p:nvPr/>
        </p:nvPicPr>
        <p:blipFill>
          <a:blip r:embed="rId8">
            <a:clrChange>
              <a:clrFrom>
                <a:srgbClr val="0033CC"/>
              </a:clrFrom>
              <a:clrTo>
                <a:srgbClr val="0033CC">
                  <a:alpha val="0"/>
                </a:srgbClr>
              </a:clrTo>
            </a:clrChange>
            <a:extLst>
              <a:ext uri="{28A0092B-C50C-407E-A947-70E740481C1C}">
                <a14:useLocalDpi xmlns:a14="http://schemas.microsoft.com/office/drawing/2010/main" val="0"/>
              </a:ext>
            </a:extLst>
          </a:blip>
          <a:srcRect/>
          <a:stretch>
            <a:fillRect/>
          </a:stretch>
        </p:blipFill>
        <p:spPr bwMode="auto">
          <a:xfrm>
            <a:off x="5257800" y="1905000"/>
            <a:ext cx="4416425" cy="307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1846" name="Text Box 6"/>
          <p:cNvSpPr txBox="1">
            <a:spLocks noChangeArrowheads="1"/>
          </p:cNvSpPr>
          <p:nvPr/>
        </p:nvSpPr>
        <p:spPr bwMode="auto">
          <a:xfrm>
            <a:off x="762000" y="4191000"/>
            <a:ext cx="1905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600" b="1">
                <a:solidFill>
                  <a:srgbClr val="FAF400"/>
                </a:solidFill>
                <a:latin typeface="Comic Sans MS" pitchFamily="66" charset="0"/>
              </a:rPr>
              <a:t>Farms</a:t>
            </a:r>
          </a:p>
        </p:txBody>
      </p:sp>
      <p:sp>
        <p:nvSpPr>
          <p:cNvPr id="291847" name="Text Box 7"/>
          <p:cNvSpPr txBox="1">
            <a:spLocks noChangeArrowheads="1"/>
          </p:cNvSpPr>
          <p:nvPr/>
        </p:nvSpPr>
        <p:spPr bwMode="auto">
          <a:xfrm>
            <a:off x="3505200" y="6216650"/>
            <a:ext cx="2438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600" b="1">
                <a:solidFill>
                  <a:srgbClr val="FAF400"/>
                </a:solidFill>
                <a:latin typeface="Comic Sans MS" pitchFamily="66" charset="0"/>
              </a:rPr>
              <a:t>Nurseries</a:t>
            </a:r>
          </a:p>
        </p:txBody>
      </p:sp>
      <p:sp>
        <p:nvSpPr>
          <p:cNvPr id="291848" name="Text Box 8"/>
          <p:cNvSpPr txBox="1">
            <a:spLocks noChangeArrowheads="1"/>
          </p:cNvSpPr>
          <p:nvPr/>
        </p:nvSpPr>
        <p:spPr bwMode="auto">
          <a:xfrm>
            <a:off x="3581400" y="2514600"/>
            <a:ext cx="2133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600" b="1">
                <a:solidFill>
                  <a:srgbClr val="FAF400"/>
                </a:solidFill>
                <a:latin typeface="Comic Sans MS" pitchFamily="66" charset="0"/>
              </a:rPr>
              <a:t>Forests</a:t>
            </a:r>
          </a:p>
        </p:txBody>
      </p:sp>
      <p:sp>
        <p:nvSpPr>
          <p:cNvPr id="291849" name="Text Box 9"/>
          <p:cNvSpPr txBox="1">
            <a:spLocks noChangeArrowheads="1"/>
          </p:cNvSpPr>
          <p:nvPr/>
        </p:nvSpPr>
        <p:spPr bwMode="auto">
          <a:xfrm>
            <a:off x="6019800" y="4495800"/>
            <a:ext cx="3124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600" b="1">
                <a:solidFill>
                  <a:srgbClr val="FAF400"/>
                </a:solidFill>
                <a:latin typeface="Comic Sans MS" pitchFamily="66" charset="0"/>
              </a:rPr>
              <a:t>Greenhouses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291843"/>
                                        </p:tgtEl>
                                        <p:attrNameLst>
                                          <p:attrName>style.visibility</p:attrName>
                                        </p:attrNameLst>
                                      </p:cBhvr>
                                      <p:to>
                                        <p:strVal val="visible"/>
                                      </p:to>
                                    </p:set>
                                    <p:animEffect transition="in" filter="box(out)">
                                      <p:cBhvr>
                                        <p:cTn id="7" dur="500"/>
                                        <p:tgtEl>
                                          <p:spTgt spid="291843"/>
                                        </p:tgtEl>
                                      </p:cBhvr>
                                    </p:animEffec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291844"/>
                                        </p:tgtEl>
                                        <p:attrNameLst>
                                          <p:attrName>style.visibility</p:attrName>
                                        </p:attrNameLst>
                                      </p:cBhvr>
                                      <p:to>
                                        <p:strVal val="visible"/>
                                      </p:to>
                                    </p:set>
                                    <p:animEffect transition="in" filter="box(out)">
                                      <p:cBhvr>
                                        <p:cTn id="11" dur="500"/>
                                        <p:tgtEl>
                                          <p:spTgt spid="291844"/>
                                        </p:tgtEl>
                                      </p:cBhvr>
                                    </p:animEffect>
                                  </p:childTnLst>
                                </p:cTn>
                              </p:par>
                            </p:childTnLst>
                          </p:cTn>
                        </p:par>
                        <p:par>
                          <p:cTn id="12" fill="hold" nodeType="afterGroup">
                            <p:stCondLst>
                              <p:cond delay="1000"/>
                            </p:stCondLst>
                            <p:childTnLst>
                              <p:par>
                                <p:cTn id="13" presetID="2" presetClass="entr" presetSubtype="8" fill="hold" nodeType="afterEffect">
                                  <p:stCondLst>
                                    <p:cond delay="0"/>
                                  </p:stCondLst>
                                  <p:childTnLst>
                                    <p:set>
                                      <p:cBhvr>
                                        <p:cTn id="14" dur="1" fill="hold">
                                          <p:stCondLst>
                                            <p:cond delay="0"/>
                                          </p:stCondLst>
                                        </p:cTn>
                                        <p:tgtEl>
                                          <p:spTgt spid="291842"/>
                                        </p:tgtEl>
                                        <p:attrNameLst>
                                          <p:attrName>style.visibility</p:attrName>
                                        </p:attrNameLst>
                                      </p:cBhvr>
                                      <p:to>
                                        <p:strVal val="visible"/>
                                      </p:to>
                                    </p:set>
                                    <p:anim calcmode="lin" valueType="num">
                                      <p:cBhvr additive="base">
                                        <p:cTn id="15" dur="500" fill="hold"/>
                                        <p:tgtEl>
                                          <p:spTgt spid="291842"/>
                                        </p:tgtEl>
                                        <p:attrNameLst>
                                          <p:attrName>ppt_x</p:attrName>
                                        </p:attrNameLst>
                                      </p:cBhvr>
                                      <p:tavLst>
                                        <p:tav tm="0">
                                          <p:val>
                                            <p:strVal val="0-#ppt_w/2"/>
                                          </p:val>
                                        </p:tav>
                                        <p:tav tm="100000">
                                          <p:val>
                                            <p:strVal val="#ppt_x"/>
                                          </p:val>
                                        </p:tav>
                                      </p:tavLst>
                                    </p:anim>
                                    <p:anim calcmode="lin" valueType="num">
                                      <p:cBhvr additive="base">
                                        <p:cTn id="16" dur="500" fill="hold"/>
                                        <p:tgtEl>
                                          <p:spTgt spid="291842"/>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 presetClass="entr" presetSubtype="2" fill="hold" nodeType="afterEffect">
                                  <p:stCondLst>
                                    <p:cond delay="0"/>
                                  </p:stCondLst>
                                  <p:childTnLst>
                                    <p:set>
                                      <p:cBhvr>
                                        <p:cTn id="19" dur="1" fill="hold">
                                          <p:stCondLst>
                                            <p:cond delay="0"/>
                                          </p:stCondLst>
                                        </p:cTn>
                                        <p:tgtEl>
                                          <p:spTgt spid="291845"/>
                                        </p:tgtEl>
                                        <p:attrNameLst>
                                          <p:attrName>style.visibility</p:attrName>
                                        </p:attrNameLst>
                                      </p:cBhvr>
                                      <p:to>
                                        <p:strVal val="visible"/>
                                      </p:to>
                                    </p:set>
                                    <p:anim calcmode="lin" valueType="num">
                                      <p:cBhvr additive="base">
                                        <p:cTn id="20" dur="500" fill="hold"/>
                                        <p:tgtEl>
                                          <p:spTgt spid="291845"/>
                                        </p:tgtEl>
                                        <p:attrNameLst>
                                          <p:attrName>ppt_x</p:attrName>
                                        </p:attrNameLst>
                                      </p:cBhvr>
                                      <p:tavLst>
                                        <p:tav tm="0">
                                          <p:val>
                                            <p:strVal val="1+#ppt_w/2"/>
                                          </p:val>
                                        </p:tav>
                                        <p:tav tm="100000">
                                          <p:val>
                                            <p:strVal val="#ppt_x"/>
                                          </p:val>
                                        </p:tav>
                                      </p:tavLst>
                                    </p:anim>
                                    <p:anim calcmode="lin" valueType="num">
                                      <p:cBhvr additive="base">
                                        <p:cTn id="21" dur="500" fill="hold"/>
                                        <p:tgtEl>
                                          <p:spTgt spid="291845"/>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291846"/>
                                        </p:tgtEl>
                                        <p:attrNameLst>
                                          <p:attrName>style.visibility</p:attrName>
                                        </p:attrNameLst>
                                      </p:cBhvr>
                                      <p:to>
                                        <p:strVal val="visible"/>
                                      </p:to>
                                    </p:set>
                                    <p:anim calcmode="lin" valueType="num">
                                      <p:cBhvr additive="base">
                                        <p:cTn id="25" dur="500" fill="hold"/>
                                        <p:tgtEl>
                                          <p:spTgt spid="291846"/>
                                        </p:tgtEl>
                                        <p:attrNameLst>
                                          <p:attrName>ppt_x</p:attrName>
                                        </p:attrNameLst>
                                      </p:cBhvr>
                                      <p:tavLst>
                                        <p:tav tm="0">
                                          <p:val>
                                            <p:strVal val="0-#ppt_w/2"/>
                                          </p:val>
                                        </p:tav>
                                        <p:tav tm="100000">
                                          <p:val>
                                            <p:strVal val="#ppt_x"/>
                                          </p:val>
                                        </p:tav>
                                      </p:tavLst>
                                    </p:anim>
                                    <p:anim calcmode="lin" valueType="num">
                                      <p:cBhvr additive="base">
                                        <p:cTn id="26" dur="500" fill="hold"/>
                                        <p:tgtEl>
                                          <p:spTgt spid="291846"/>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2500"/>
                            </p:stCondLst>
                            <p:childTnLst>
                              <p:par>
                                <p:cTn id="28" presetID="2" presetClass="entr" presetSubtype="1" fill="hold" grpId="0" nodeType="afterEffect">
                                  <p:stCondLst>
                                    <p:cond delay="0"/>
                                  </p:stCondLst>
                                  <p:childTnLst>
                                    <p:set>
                                      <p:cBhvr>
                                        <p:cTn id="29" dur="1" fill="hold">
                                          <p:stCondLst>
                                            <p:cond delay="0"/>
                                          </p:stCondLst>
                                        </p:cTn>
                                        <p:tgtEl>
                                          <p:spTgt spid="291848"/>
                                        </p:tgtEl>
                                        <p:attrNameLst>
                                          <p:attrName>style.visibility</p:attrName>
                                        </p:attrNameLst>
                                      </p:cBhvr>
                                      <p:to>
                                        <p:strVal val="visible"/>
                                      </p:to>
                                    </p:set>
                                    <p:anim calcmode="lin" valueType="num">
                                      <p:cBhvr additive="base">
                                        <p:cTn id="30" dur="500" fill="hold"/>
                                        <p:tgtEl>
                                          <p:spTgt spid="291848"/>
                                        </p:tgtEl>
                                        <p:attrNameLst>
                                          <p:attrName>ppt_x</p:attrName>
                                        </p:attrNameLst>
                                      </p:cBhvr>
                                      <p:tavLst>
                                        <p:tav tm="0">
                                          <p:val>
                                            <p:strVal val="#ppt_x"/>
                                          </p:val>
                                        </p:tav>
                                        <p:tav tm="100000">
                                          <p:val>
                                            <p:strVal val="#ppt_x"/>
                                          </p:val>
                                        </p:tav>
                                      </p:tavLst>
                                    </p:anim>
                                    <p:anim calcmode="lin" valueType="num">
                                      <p:cBhvr additive="base">
                                        <p:cTn id="31" dur="500" fill="hold"/>
                                        <p:tgtEl>
                                          <p:spTgt spid="291848"/>
                                        </p:tgtEl>
                                        <p:attrNameLst>
                                          <p:attrName>ppt_y</p:attrName>
                                        </p:attrNameLst>
                                      </p:cBhvr>
                                      <p:tavLst>
                                        <p:tav tm="0">
                                          <p:val>
                                            <p:strVal val="0-#ppt_h/2"/>
                                          </p:val>
                                        </p:tav>
                                        <p:tav tm="100000">
                                          <p:val>
                                            <p:strVal val="#ppt_y"/>
                                          </p:val>
                                        </p:tav>
                                      </p:tavLst>
                                    </p:anim>
                                  </p:childTnLst>
                                </p:cTn>
                              </p:par>
                            </p:childTnLst>
                          </p:cTn>
                        </p:par>
                        <p:par>
                          <p:cTn id="32" fill="hold" nodeType="afterGroup">
                            <p:stCondLst>
                              <p:cond delay="3000"/>
                            </p:stCondLst>
                            <p:childTnLst>
                              <p:par>
                                <p:cTn id="33" presetID="2" presetClass="entr" presetSubtype="4" fill="hold" grpId="0" nodeType="afterEffect">
                                  <p:stCondLst>
                                    <p:cond delay="0"/>
                                  </p:stCondLst>
                                  <p:childTnLst>
                                    <p:set>
                                      <p:cBhvr>
                                        <p:cTn id="34" dur="1" fill="hold">
                                          <p:stCondLst>
                                            <p:cond delay="0"/>
                                          </p:stCondLst>
                                        </p:cTn>
                                        <p:tgtEl>
                                          <p:spTgt spid="291847"/>
                                        </p:tgtEl>
                                        <p:attrNameLst>
                                          <p:attrName>style.visibility</p:attrName>
                                        </p:attrNameLst>
                                      </p:cBhvr>
                                      <p:to>
                                        <p:strVal val="visible"/>
                                      </p:to>
                                    </p:set>
                                    <p:anim calcmode="lin" valueType="num">
                                      <p:cBhvr additive="base">
                                        <p:cTn id="35" dur="500" fill="hold"/>
                                        <p:tgtEl>
                                          <p:spTgt spid="291847"/>
                                        </p:tgtEl>
                                        <p:attrNameLst>
                                          <p:attrName>ppt_x</p:attrName>
                                        </p:attrNameLst>
                                      </p:cBhvr>
                                      <p:tavLst>
                                        <p:tav tm="0">
                                          <p:val>
                                            <p:strVal val="#ppt_x"/>
                                          </p:val>
                                        </p:tav>
                                        <p:tav tm="100000">
                                          <p:val>
                                            <p:strVal val="#ppt_x"/>
                                          </p:val>
                                        </p:tav>
                                      </p:tavLst>
                                    </p:anim>
                                    <p:anim calcmode="lin" valueType="num">
                                      <p:cBhvr additive="base">
                                        <p:cTn id="36" dur="500" fill="hold"/>
                                        <p:tgtEl>
                                          <p:spTgt spid="291847"/>
                                        </p:tgtEl>
                                        <p:attrNameLst>
                                          <p:attrName>ppt_y</p:attrName>
                                        </p:attrNameLst>
                                      </p:cBhvr>
                                      <p:tavLst>
                                        <p:tav tm="0">
                                          <p:val>
                                            <p:strVal val="1+#ppt_h/2"/>
                                          </p:val>
                                        </p:tav>
                                        <p:tav tm="100000">
                                          <p:val>
                                            <p:strVal val="#ppt_y"/>
                                          </p:val>
                                        </p:tav>
                                      </p:tavLst>
                                    </p:anim>
                                  </p:childTnLst>
                                </p:cTn>
                              </p:par>
                            </p:childTnLst>
                          </p:cTn>
                        </p:par>
                        <p:par>
                          <p:cTn id="37" fill="hold" nodeType="afterGroup">
                            <p:stCondLst>
                              <p:cond delay="3500"/>
                            </p:stCondLst>
                            <p:childTnLst>
                              <p:par>
                                <p:cTn id="38" presetID="2" presetClass="entr" presetSubtype="6" fill="hold" grpId="0" nodeType="afterEffect">
                                  <p:stCondLst>
                                    <p:cond delay="0"/>
                                  </p:stCondLst>
                                  <p:childTnLst>
                                    <p:set>
                                      <p:cBhvr>
                                        <p:cTn id="39" dur="1" fill="hold">
                                          <p:stCondLst>
                                            <p:cond delay="0"/>
                                          </p:stCondLst>
                                        </p:cTn>
                                        <p:tgtEl>
                                          <p:spTgt spid="291849"/>
                                        </p:tgtEl>
                                        <p:attrNameLst>
                                          <p:attrName>style.visibility</p:attrName>
                                        </p:attrNameLst>
                                      </p:cBhvr>
                                      <p:to>
                                        <p:strVal val="visible"/>
                                      </p:to>
                                    </p:set>
                                    <p:anim calcmode="lin" valueType="num">
                                      <p:cBhvr additive="base">
                                        <p:cTn id="40" dur="500" fill="hold"/>
                                        <p:tgtEl>
                                          <p:spTgt spid="291849"/>
                                        </p:tgtEl>
                                        <p:attrNameLst>
                                          <p:attrName>ppt_x</p:attrName>
                                        </p:attrNameLst>
                                      </p:cBhvr>
                                      <p:tavLst>
                                        <p:tav tm="0">
                                          <p:val>
                                            <p:strVal val="1+#ppt_w/2"/>
                                          </p:val>
                                        </p:tav>
                                        <p:tav tm="100000">
                                          <p:val>
                                            <p:strVal val="#ppt_x"/>
                                          </p:val>
                                        </p:tav>
                                      </p:tavLst>
                                    </p:anim>
                                    <p:anim calcmode="lin" valueType="num">
                                      <p:cBhvr additive="base">
                                        <p:cTn id="41" dur="500" fill="hold"/>
                                        <p:tgtEl>
                                          <p:spTgt spid="2918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6" grpId="0" autoUpdateAnimBg="0"/>
      <p:bldP spid="291847" grpId="0" autoUpdateAnimBg="0"/>
      <p:bldP spid="291848" grpId="0" autoUpdateAnimBg="0"/>
      <p:bldP spid="291849" grpId="0"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92866" name="Picture 2" descr="006LAB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57200"/>
            <a:ext cx="8382000"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2866"/>
                                        </p:tgtEl>
                                        <p:attrNameLst>
                                          <p:attrName>style.visibility</p:attrName>
                                        </p:attrNameLst>
                                      </p:cBhvr>
                                      <p:to>
                                        <p:strVal val="visible"/>
                                      </p:to>
                                    </p:set>
                                    <p:animEffect transition="in" filter="dissolve">
                                      <p:cBhvr>
                                        <p:cTn id="7" dur="500"/>
                                        <p:tgtEl>
                                          <p:spTgt spid="292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152400" y="0"/>
            <a:ext cx="7772400" cy="1143000"/>
          </a:xfrm>
        </p:spPr>
        <p:txBody>
          <a:bodyPr/>
          <a:lstStyle/>
          <a:p>
            <a:pPr algn="l" eaLnBrk="1" hangingPunct="1"/>
            <a:r>
              <a:rPr lang="en-US" sz="5400" b="1" smtClean="0">
                <a:solidFill>
                  <a:srgbClr val="FAF400"/>
                </a:solidFill>
                <a:latin typeface="Comic Sans MS" pitchFamily="66" charset="0"/>
              </a:rPr>
              <a:t>Agricultural Workers</a:t>
            </a:r>
          </a:p>
        </p:txBody>
      </p:sp>
      <p:sp>
        <p:nvSpPr>
          <p:cNvPr id="294915" name="Rectangle 3"/>
          <p:cNvSpPr>
            <a:spLocks noGrp="1" noChangeArrowheads="1"/>
          </p:cNvSpPr>
          <p:nvPr>
            <p:ph type="body" idx="1"/>
          </p:nvPr>
        </p:nvSpPr>
        <p:spPr>
          <a:xfrm>
            <a:off x="304800" y="1371600"/>
            <a:ext cx="8534400" cy="4114800"/>
          </a:xfrm>
        </p:spPr>
        <p:txBody>
          <a:bodyPr/>
          <a:lstStyle/>
          <a:p>
            <a:pPr eaLnBrk="1" hangingPunct="1"/>
            <a:r>
              <a:rPr lang="en-US" sz="2800" b="1" smtClean="0">
                <a:solidFill>
                  <a:srgbClr val="FAF400"/>
                </a:solidFill>
                <a:latin typeface="Comic Sans MS" pitchFamily="66" charset="0"/>
              </a:rPr>
              <a:t>do hand labor, such as weeding, planting, cultivating, harvesting</a:t>
            </a:r>
          </a:p>
          <a:p>
            <a:pPr eaLnBrk="1" hangingPunct="1">
              <a:buFontTx/>
              <a:buNone/>
            </a:pPr>
            <a:endParaRPr lang="en-US" sz="2800" b="1" smtClean="0">
              <a:solidFill>
                <a:srgbClr val="FAF400"/>
              </a:solidFill>
              <a:latin typeface="Comic Sans MS" pitchFamily="66" charset="0"/>
            </a:endParaRPr>
          </a:p>
          <a:p>
            <a:pPr eaLnBrk="1" hangingPunct="1"/>
            <a:r>
              <a:rPr lang="en-US" sz="2800" b="1" smtClean="0">
                <a:solidFill>
                  <a:srgbClr val="FAF400"/>
                </a:solidFill>
                <a:latin typeface="Comic Sans MS" pitchFamily="66" charset="0"/>
              </a:rPr>
              <a:t>do related tasks, </a:t>
            </a:r>
          </a:p>
          <a:p>
            <a:pPr eaLnBrk="1" hangingPunct="1">
              <a:buFontTx/>
              <a:buNone/>
            </a:pPr>
            <a:r>
              <a:rPr lang="en-US" sz="2800" b="1" smtClean="0">
                <a:solidFill>
                  <a:srgbClr val="FAF400"/>
                </a:solidFill>
                <a:latin typeface="Comic Sans MS" pitchFamily="66" charset="0"/>
              </a:rPr>
              <a:t>   such as moving </a:t>
            </a:r>
          </a:p>
          <a:p>
            <a:pPr eaLnBrk="1" hangingPunct="1">
              <a:buFontTx/>
              <a:buNone/>
            </a:pPr>
            <a:r>
              <a:rPr lang="en-US" sz="2800" b="1" smtClean="0">
                <a:solidFill>
                  <a:srgbClr val="FAF400"/>
                </a:solidFill>
                <a:latin typeface="Comic Sans MS" pitchFamily="66" charset="0"/>
              </a:rPr>
              <a:t>   or operating </a:t>
            </a:r>
          </a:p>
          <a:p>
            <a:pPr eaLnBrk="1" hangingPunct="1">
              <a:buFontTx/>
              <a:buNone/>
            </a:pPr>
            <a:r>
              <a:rPr lang="en-US" sz="2800" b="1" smtClean="0">
                <a:solidFill>
                  <a:srgbClr val="FAF400"/>
                </a:solidFill>
                <a:latin typeface="Comic Sans MS" pitchFamily="66" charset="0"/>
              </a:rPr>
              <a:t>   irrigation </a:t>
            </a:r>
          </a:p>
          <a:p>
            <a:pPr eaLnBrk="1" hangingPunct="1">
              <a:buFontTx/>
              <a:buNone/>
            </a:pPr>
            <a:r>
              <a:rPr lang="en-US" sz="2800" b="1" smtClean="0">
                <a:solidFill>
                  <a:srgbClr val="FAF400"/>
                </a:solidFill>
                <a:latin typeface="Comic Sans MS" pitchFamily="66" charset="0"/>
              </a:rPr>
              <a:t>   equipment</a:t>
            </a:r>
          </a:p>
        </p:txBody>
      </p:sp>
      <p:pic>
        <p:nvPicPr>
          <p:cNvPr id="294916" name="Worker animation.avi">
            <a:hlinkClick r:id="" action="ppaction://media"/>
          </p:cNvPr>
          <p:cNvPicPr>
            <a:picLocks noRot="1" noChangeAspect="1" noChangeArrowheads="1"/>
          </p:cNvPicPr>
          <p:nvPr>
            <a:videoFile r:link="rId2"/>
          </p:nvPr>
        </p:nvPicPr>
        <p:blipFill>
          <a:blip r:embed="rId6">
            <a:extLst>
              <a:ext uri="{28A0092B-C50C-407E-A947-70E740481C1C}">
                <a14:useLocalDpi xmlns:a14="http://schemas.microsoft.com/office/drawing/2010/main" val="0"/>
              </a:ext>
            </a:extLst>
          </a:blip>
          <a:srcRect/>
          <a:stretch>
            <a:fillRect/>
          </a:stretch>
        </p:blipFill>
        <p:spPr bwMode="auto">
          <a:xfrm>
            <a:off x="4648200" y="2895600"/>
            <a:ext cx="42291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4914"/>
                                        </p:tgtEl>
                                        <p:attrNameLst>
                                          <p:attrName>style.visibility</p:attrName>
                                        </p:attrNameLst>
                                      </p:cBhvr>
                                      <p:to>
                                        <p:strVal val="visible"/>
                                      </p:to>
                                    </p:set>
                                    <p:anim calcmode="lin" valueType="num">
                                      <p:cBhvr additive="base">
                                        <p:cTn id="7" dur="500" fill="hold"/>
                                        <p:tgtEl>
                                          <p:spTgt spid="294914"/>
                                        </p:tgtEl>
                                        <p:attrNameLst>
                                          <p:attrName>ppt_x</p:attrName>
                                        </p:attrNameLst>
                                      </p:cBhvr>
                                      <p:tavLst>
                                        <p:tav tm="0">
                                          <p:val>
                                            <p:strVal val="0-#ppt_w/2"/>
                                          </p:val>
                                        </p:tav>
                                        <p:tav tm="100000">
                                          <p:val>
                                            <p:strVal val="#ppt_x"/>
                                          </p:val>
                                        </p:tav>
                                      </p:tavLst>
                                    </p:anim>
                                    <p:anim calcmode="lin" valueType="num">
                                      <p:cBhvr additive="base">
                                        <p:cTn id="8" dur="500" fill="hold"/>
                                        <p:tgtEl>
                                          <p:spTgt spid="29491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294916"/>
                                        </p:tgtEl>
                                        <p:attrNameLst>
                                          <p:attrName>style.visibility</p:attrName>
                                        </p:attrNameLst>
                                      </p:cBhvr>
                                      <p:to>
                                        <p:strVal val="visible"/>
                                      </p:to>
                                    </p:set>
                                    <p:anim calcmode="lin" valueType="num">
                                      <p:cBhvr additive="base">
                                        <p:cTn id="12" dur="500" fill="hold"/>
                                        <p:tgtEl>
                                          <p:spTgt spid="294916"/>
                                        </p:tgtEl>
                                        <p:attrNameLst>
                                          <p:attrName>ppt_x</p:attrName>
                                        </p:attrNameLst>
                                      </p:cBhvr>
                                      <p:tavLst>
                                        <p:tav tm="0">
                                          <p:val>
                                            <p:strVal val="#ppt_x"/>
                                          </p:val>
                                        </p:tav>
                                        <p:tav tm="100000">
                                          <p:val>
                                            <p:strVal val="#ppt_x"/>
                                          </p:val>
                                        </p:tav>
                                      </p:tavLst>
                                    </p:anim>
                                    <p:anim calcmode="lin" valueType="num">
                                      <p:cBhvr additive="base">
                                        <p:cTn id="13" dur="500" fill="hold"/>
                                        <p:tgtEl>
                                          <p:spTgt spid="294916"/>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1" presetClass="mediacall" presetSubtype="0" fill="hold" nodeType="afterEffect">
                                  <p:stCondLst>
                                    <p:cond delay="0"/>
                                  </p:stCondLst>
                                  <p:childTnLst>
                                    <p:cmd type="call" cmd="playFrom(0.0)">
                                      <p:cBhvr>
                                        <p:cTn id="16" dur="1" fill="hold"/>
                                        <p:tgtEl>
                                          <p:spTgt spid="294916"/>
                                        </p:tgtEl>
                                      </p:cBhvr>
                                    </p:cmd>
                                  </p:childTnLst>
                                </p:cTn>
                              </p:par>
                            </p:childTnLst>
                          </p:cTn>
                        </p:par>
                        <p:par>
                          <p:cTn id="17" fill="hold" nodeType="afterGroup">
                            <p:stCondLst>
                              <p:cond delay="1000"/>
                            </p:stCondLst>
                            <p:childTnLst>
                              <p:par>
                                <p:cTn id="18" presetID="2" presetClass="entr" presetSubtype="2" fill="hold" grpId="0" nodeType="afterEffect">
                                  <p:stCondLst>
                                    <p:cond delay="0"/>
                                  </p:stCondLst>
                                  <p:childTnLst>
                                    <p:set>
                                      <p:cBhvr>
                                        <p:cTn id="19" dur="1" fill="hold">
                                          <p:stCondLst>
                                            <p:cond delay="0"/>
                                          </p:stCondLst>
                                        </p:cTn>
                                        <p:tgtEl>
                                          <p:spTgt spid="294915">
                                            <p:txEl>
                                              <p:pRg st="0" end="0"/>
                                            </p:txEl>
                                          </p:spTgt>
                                        </p:tgtEl>
                                        <p:attrNameLst>
                                          <p:attrName>style.visibility</p:attrName>
                                        </p:attrNameLst>
                                      </p:cBhvr>
                                      <p:to>
                                        <p:strVal val="visible"/>
                                      </p:to>
                                    </p:set>
                                    <p:anim calcmode="lin" valueType="num">
                                      <p:cBhvr additive="base">
                                        <p:cTn id="20" dur="500" fill="hold"/>
                                        <p:tgtEl>
                                          <p:spTgt spid="29491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294915">
                                            <p:txEl>
                                              <p:pRg st="0" end="0"/>
                                            </p:txEl>
                                          </p:spTgt>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1500"/>
                            </p:stCondLst>
                            <p:childTnLst>
                              <p:par>
                                <p:cTn id="23" presetID="2" presetClass="entr" presetSubtype="2" fill="hold" grpId="0" nodeType="afterEffect">
                                  <p:stCondLst>
                                    <p:cond delay="0"/>
                                  </p:stCondLst>
                                  <p:childTnLst>
                                    <p:set>
                                      <p:cBhvr>
                                        <p:cTn id="24" dur="1" fill="hold">
                                          <p:stCondLst>
                                            <p:cond delay="0"/>
                                          </p:stCondLst>
                                        </p:cTn>
                                        <p:tgtEl>
                                          <p:spTgt spid="294915">
                                            <p:txEl>
                                              <p:pRg st="2" end="2"/>
                                            </p:txEl>
                                          </p:spTgt>
                                        </p:tgtEl>
                                        <p:attrNameLst>
                                          <p:attrName>style.visibility</p:attrName>
                                        </p:attrNameLst>
                                      </p:cBhvr>
                                      <p:to>
                                        <p:strVal val="visible"/>
                                      </p:to>
                                    </p:set>
                                    <p:anim calcmode="lin" valueType="num">
                                      <p:cBhvr additive="base">
                                        <p:cTn id="25" dur="500" fill="hold"/>
                                        <p:tgtEl>
                                          <p:spTgt spid="294915">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94915">
                                            <p:txEl>
                                              <p:pRg st="2" end="2"/>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2000"/>
                            </p:stCondLst>
                            <p:childTnLst>
                              <p:par>
                                <p:cTn id="28" presetID="2" presetClass="entr" presetSubtype="2" fill="hold" grpId="0" nodeType="afterEffect">
                                  <p:stCondLst>
                                    <p:cond delay="0"/>
                                  </p:stCondLst>
                                  <p:childTnLst>
                                    <p:set>
                                      <p:cBhvr>
                                        <p:cTn id="29" dur="1" fill="hold">
                                          <p:stCondLst>
                                            <p:cond delay="0"/>
                                          </p:stCondLst>
                                        </p:cTn>
                                        <p:tgtEl>
                                          <p:spTgt spid="294915">
                                            <p:txEl>
                                              <p:pRg st="3" end="3"/>
                                            </p:txEl>
                                          </p:spTgt>
                                        </p:tgtEl>
                                        <p:attrNameLst>
                                          <p:attrName>style.visibility</p:attrName>
                                        </p:attrNameLst>
                                      </p:cBhvr>
                                      <p:to>
                                        <p:strVal val="visible"/>
                                      </p:to>
                                    </p:set>
                                    <p:anim calcmode="lin" valueType="num">
                                      <p:cBhvr additive="base">
                                        <p:cTn id="30" dur="500" fill="hold"/>
                                        <p:tgtEl>
                                          <p:spTgt spid="294915">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294915">
                                            <p:txEl>
                                              <p:pRg st="3" end="3"/>
                                            </p:txEl>
                                          </p:spTgt>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2500"/>
                            </p:stCondLst>
                            <p:childTnLst>
                              <p:par>
                                <p:cTn id="33" presetID="2" presetClass="entr" presetSubtype="2" fill="hold" grpId="0" nodeType="afterEffect">
                                  <p:stCondLst>
                                    <p:cond delay="0"/>
                                  </p:stCondLst>
                                  <p:childTnLst>
                                    <p:set>
                                      <p:cBhvr>
                                        <p:cTn id="34" dur="1" fill="hold">
                                          <p:stCondLst>
                                            <p:cond delay="0"/>
                                          </p:stCondLst>
                                        </p:cTn>
                                        <p:tgtEl>
                                          <p:spTgt spid="294915">
                                            <p:txEl>
                                              <p:pRg st="4" end="4"/>
                                            </p:txEl>
                                          </p:spTgt>
                                        </p:tgtEl>
                                        <p:attrNameLst>
                                          <p:attrName>style.visibility</p:attrName>
                                        </p:attrNameLst>
                                      </p:cBhvr>
                                      <p:to>
                                        <p:strVal val="visible"/>
                                      </p:to>
                                    </p:set>
                                    <p:anim calcmode="lin" valueType="num">
                                      <p:cBhvr additive="base">
                                        <p:cTn id="35" dur="500" fill="hold"/>
                                        <p:tgtEl>
                                          <p:spTgt spid="294915">
                                            <p:txEl>
                                              <p:pRg st="4" end="4"/>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294915">
                                            <p:txEl>
                                              <p:pRg st="4" end="4"/>
                                            </p:txEl>
                                          </p:spTgt>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3000"/>
                            </p:stCondLst>
                            <p:childTnLst>
                              <p:par>
                                <p:cTn id="38" presetID="2" presetClass="entr" presetSubtype="2" fill="hold" grpId="0" nodeType="afterEffect">
                                  <p:stCondLst>
                                    <p:cond delay="0"/>
                                  </p:stCondLst>
                                  <p:childTnLst>
                                    <p:set>
                                      <p:cBhvr>
                                        <p:cTn id="39" dur="1" fill="hold">
                                          <p:stCondLst>
                                            <p:cond delay="0"/>
                                          </p:stCondLst>
                                        </p:cTn>
                                        <p:tgtEl>
                                          <p:spTgt spid="294915">
                                            <p:txEl>
                                              <p:pRg st="5" end="5"/>
                                            </p:txEl>
                                          </p:spTgt>
                                        </p:tgtEl>
                                        <p:attrNameLst>
                                          <p:attrName>style.visibility</p:attrName>
                                        </p:attrNameLst>
                                      </p:cBhvr>
                                      <p:to>
                                        <p:strVal val="visible"/>
                                      </p:to>
                                    </p:set>
                                    <p:anim calcmode="lin" valueType="num">
                                      <p:cBhvr additive="base">
                                        <p:cTn id="40" dur="500" fill="hold"/>
                                        <p:tgtEl>
                                          <p:spTgt spid="294915">
                                            <p:txEl>
                                              <p:pRg st="5" end="5"/>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294915">
                                            <p:txEl>
                                              <p:pRg st="5" end="5"/>
                                            </p:txEl>
                                          </p:spTgt>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3500"/>
                            </p:stCondLst>
                            <p:childTnLst>
                              <p:par>
                                <p:cTn id="43" presetID="2" presetClass="entr" presetSubtype="2" fill="hold" grpId="0" nodeType="afterEffect">
                                  <p:stCondLst>
                                    <p:cond delay="0"/>
                                  </p:stCondLst>
                                  <p:childTnLst>
                                    <p:set>
                                      <p:cBhvr>
                                        <p:cTn id="44" dur="1" fill="hold">
                                          <p:stCondLst>
                                            <p:cond delay="0"/>
                                          </p:stCondLst>
                                        </p:cTn>
                                        <p:tgtEl>
                                          <p:spTgt spid="294915">
                                            <p:txEl>
                                              <p:pRg st="6" end="6"/>
                                            </p:txEl>
                                          </p:spTgt>
                                        </p:tgtEl>
                                        <p:attrNameLst>
                                          <p:attrName>style.visibility</p:attrName>
                                        </p:attrNameLst>
                                      </p:cBhvr>
                                      <p:to>
                                        <p:strVal val="visible"/>
                                      </p:to>
                                    </p:set>
                                    <p:anim calcmode="lin" valueType="num">
                                      <p:cBhvr additive="base">
                                        <p:cTn id="45" dur="500" fill="hold"/>
                                        <p:tgtEl>
                                          <p:spTgt spid="294915">
                                            <p:txEl>
                                              <p:pRg st="6" end="6"/>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29491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47" repeatCount="indefinite" fill="hold" display="0">
                  <p:stCondLst>
                    <p:cond delay="indefinite"/>
                  </p:stCondLst>
                  <p:endCondLst>
                    <p:cond evt="onPrev" delay="0">
                      <p:tgtEl>
                        <p:sldTgt/>
                      </p:tgtEl>
                    </p:cond>
                  </p:endCondLst>
                </p:cTn>
                <p:tgtEl>
                  <p:spTgt spid="294916"/>
                </p:tgtEl>
              </p:cMediaNode>
            </p:video>
            <p:seq concurrent="1" nextAc="seek">
              <p:cTn id="48" restart="whenNotActive" fill="hold" evtFilter="cancelBubble" nodeType="interactiveSeq">
                <p:stCondLst>
                  <p:cond evt="onClick" delay="0">
                    <p:tgtEl>
                      <p:spTgt spid="294916"/>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2" presetClass="mediacall" presetSubtype="0" fill="hold" nodeType="clickEffect">
                                  <p:stCondLst>
                                    <p:cond delay="0"/>
                                  </p:stCondLst>
                                  <p:childTnLst>
                                    <p:cmd type="call" cmd="togglePause">
                                      <p:cBhvr>
                                        <p:cTn id="52" dur="1" fill="hold"/>
                                        <p:tgtEl>
                                          <p:spTgt spid="294916"/>
                                        </p:tgtEl>
                                      </p:cBhvr>
                                    </p:cmd>
                                  </p:childTnLst>
                                </p:cTn>
                              </p:par>
                            </p:childTnLst>
                          </p:cTn>
                        </p:par>
                      </p:childTnLst>
                    </p:cTn>
                  </p:par>
                </p:childTnLst>
              </p:cTn>
              <p:nextCondLst>
                <p:cond evt="onClick" delay="0">
                  <p:tgtEl>
                    <p:spTgt spid="294916"/>
                  </p:tgtEl>
                </p:cond>
              </p:nextCondLst>
            </p:seq>
          </p:childTnLst>
        </p:cTn>
      </p:par>
    </p:tnLst>
    <p:bldLst>
      <p:bldP spid="294914" grpId="0" autoUpdateAnimBg="0"/>
      <p:bldP spid="294915" grpId="0" build="p" bldLvl="2" autoUpdateAnimBg="0" advAuto="0"/>
    </p:bldLst>
  </p:timing>
</p:sld>
</file>

<file path=ppt/slides/slide15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152400" y="0"/>
            <a:ext cx="7772400" cy="1143000"/>
          </a:xfrm>
        </p:spPr>
        <p:txBody>
          <a:bodyPr/>
          <a:lstStyle/>
          <a:p>
            <a:pPr algn="l" eaLnBrk="1" hangingPunct="1"/>
            <a:r>
              <a:rPr lang="en-US" sz="5400" b="1" smtClean="0">
                <a:solidFill>
                  <a:srgbClr val="FAF400"/>
                </a:solidFill>
                <a:latin typeface="Comic Sans MS" pitchFamily="66" charset="0"/>
              </a:rPr>
              <a:t>Pesticide Handlers</a:t>
            </a:r>
          </a:p>
        </p:txBody>
      </p:sp>
      <p:sp>
        <p:nvSpPr>
          <p:cNvPr id="295939" name="Rectangle 3"/>
          <p:cNvSpPr>
            <a:spLocks noGrp="1" noChangeArrowheads="1"/>
          </p:cNvSpPr>
          <p:nvPr>
            <p:ph type="body" idx="1"/>
          </p:nvPr>
        </p:nvSpPr>
        <p:spPr>
          <a:xfrm>
            <a:off x="0" y="1143000"/>
            <a:ext cx="7772400" cy="4114800"/>
          </a:xfrm>
        </p:spPr>
        <p:txBody>
          <a:bodyPr/>
          <a:lstStyle/>
          <a:p>
            <a:pPr eaLnBrk="1" hangingPunct="1"/>
            <a:r>
              <a:rPr lang="en-US" b="1" smtClean="0">
                <a:solidFill>
                  <a:srgbClr val="FAF400"/>
                </a:solidFill>
                <a:latin typeface="Comic Sans MS" pitchFamily="66" charset="0"/>
              </a:rPr>
              <a:t>Mix, load or apply </a:t>
            </a:r>
          </a:p>
          <a:p>
            <a:pPr eaLnBrk="1" hangingPunct="1">
              <a:buFontTx/>
              <a:buNone/>
            </a:pPr>
            <a:r>
              <a:rPr lang="en-US" b="1" smtClean="0">
                <a:solidFill>
                  <a:srgbClr val="FAF400"/>
                </a:solidFill>
                <a:latin typeface="Comic Sans MS" pitchFamily="66" charset="0"/>
              </a:rPr>
              <a:t>	pesticides</a:t>
            </a:r>
          </a:p>
          <a:p>
            <a:pPr eaLnBrk="1" hangingPunct="1"/>
            <a:r>
              <a:rPr lang="en-US" b="1" u="sng" smtClean="0">
                <a:solidFill>
                  <a:srgbClr val="FAF400"/>
                </a:solidFill>
                <a:latin typeface="Comic Sans MS" pitchFamily="66" charset="0"/>
              </a:rPr>
              <a:t>Any</a:t>
            </a:r>
            <a:r>
              <a:rPr lang="en-US" b="1" smtClean="0">
                <a:solidFill>
                  <a:srgbClr val="FAF400"/>
                </a:solidFill>
                <a:latin typeface="Comic Sans MS" pitchFamily="66" charset="0"/>
              </a:rPr>
              <a:t> tasks involving </a:t>
            </a:r>
          </a:p>
          <a:p>
            <a:pPr eaLnBrk="1" hangingPunct="1">
              <a:buFontTx/>
              <a:buNone/>
            </a:pPr>
            <a:r>
              <a:rPr lang="en-US" b="1" smtClean="0">
                <a:solidFill>
                  <a:srgbClr val="FAF400"/>
                </a:solidFill>
                <a:latin typeface="Comic Sans MS" pitchFamily="66" charset="0"/>
              </a:rPr>
              <a:t>	direct contact with </a:t>
            </a:r>
          </a:p>
          <a:p>
            <a:pPr eaLnBrk="1" hangingPunct="1">
              <a:buFontTx/>
              <a:buNone/>
            </a:pPr>
            <a:r>
              <a:rPr lang="en-US" b="1" smtClean="0">
                <a:solidFill>
                  <a:srgbClr val="FAF400"/>
                </a:solidFill>
                <a:latin typeface="Comic Sans MS" pitchFamily="66" charset="0"/>
              </a:rPr>
              <a:t>	pesticides</a:t>
            </a:r>
            <a:r>
              <a:rPr lang="en-US" sz="3600" smtClean="0">
                <a:solidFill>
                  <a:srgbClr val="FFCC00"/>
                </a:solidFill>
              </a:rPr>
              <a:t> </a:t>
            </a:r>
          </a:p>
        </p:txBody>
      </p:sp>
      <p:pic>
        <p:nvPicPr>
          <p:cNvPr id="295940" name="Picture 4" descr="Aplicator15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447800"/>
            <a:ext cx="359251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5938"/>
                                        </p:tgtEl>
                                        <p:attrNameLst>
                                          <p:attrName>style.visibility</p:attrName>
                                        </p:attrNameLst>
                                      </p:cBhvr>
                                      <p:to>
                                        <p:strVal val="visible"/>
                                      </p:to>
                                    </p:set>
                                    <p:anim calcmode="lin" valueType="num">
                                      <p:cBhvr additive="base">
                                        <p:cTn id="7" dur="500" fill="hold"/>
                                        <p:tgtEl>
                                          <p:spTgt spid="295938"/>
                                        </p:tgtEl>
                                        <p:attrNameLst>
                                          <p:attrName>ppt_x</p:attrName>
                                        </p:attrNameLst>
                                      </p:cBhvr>
                                      <p:tavLst>
                                        <p:tav tm="0">
                                          <p:val>
                                            <p:strVal val="0-#ppt_w/2"/>
                                          </p:val>
                                        </p:tav>
                                        <p:tav tm="100000">
                                          <p:val>
                                            <p:strVal val="#ppt_x"/>
                                          </p:val>
                                        </p:tav>
                                      </p:tavLst>
                                    </p:anim>
                                    <p:anim calcmode="lin" valueType="num">
                                      <p:cBhvr additive="base">
                                        <p:cTn id="8" dur="500" fill="hold"/>
                                        <p:tgtEl>
                                          <p:spTgt spid="29593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295940"/>
                                        </p:tgtEl>
                                        <p:attrNameLst>
                                          <p:attrName>style.visibility</p:attrName>
                                        </p:attrNameLst>
                                      </p:cBhvr>
                                      <p:to>
                                        <p:strVal val="visible"/>
                                      </p:to>
                                    </p:set>
                                    <p:anim calcmode="lin" valueType="num">
                                      <p:cBhvr additive="base">
                                        <p:cTn id="12" dur="500" fill="hold"/>
                                        <p:tgtEl>
                                          <p:spTgt spid="295940"/>
                                        </p:tgtEl>
                                        <p:attrNameLst>
                                          <p:attrName>ppt_x</p:attrName>
                                        </p:attrNameLst>
                                      </p:cBhvr>
                                      <p:tavLst>
                                        <p:tav tm="0">
                                          <p:val>
                                            <p:strVal val="#ppt_x"/>
                                          </p:val>
                                        </p:tav>
                                        <p:tav tm="100000">
                                          <p:val>
                                            <p:strVal val="#ppt_x"/>
                                          </p:val>
                                        </p:tav>
                                      </p:tavLst>
                                    </p:anim>
                                    <p:anim calcmode="lin" valueType="num">
                                      <p:cBhvr additive="base">
                                        <p:cTn id="13" dur="500" fill="hold"/>
                                        <p:tgtEl>
                                          <p:spTgt spid="295940"/>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95939">
                                            <p:txEl>
                                              <p:pRg st="0" end="0"/>
                                            </p:txEl>
                                          </p:spTgt>
                                        </p:tgtEl>
                                        <p:attrNameLst>
                                          <p:attrName>style.visibility</p:attrName>
                                        </p:attrNameLst>
                                      </p:cBhvr>
                                      <p:to>
                                        <p:strVal val="visible"/>
                                      </p:to>
                                    </p:set>
                                    <p:anim calcmode="lin" valueType="num">
                                      <p:cBhvr additive="base">
                                        <p:cTn id="17" dur="500" fill="hold"/>
                                        <p:tgtEl>
                                          <p:spTgt spid="29593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95939">
                                            <p:txEl>
                                              <p:pRg st="0" end="0"/>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95939">
                                            <p:txEl>
                                              <p:pRg st="1" end="1"/>
                                            </p:txEl>
                                          </p:spTgt>
                                        </p:tgtEl>
                                        <p:attrNameLst>
                                          <p:attrName>style.visibility</p:attrName>
                                        </p:attrNameLst>
                                      </p:cBhvr>
                                      <p:to>
                                        <p:strVal val="visible"/>
                                      </p:to>
                                    </p:set>
                                    <p:anim calcmode="lin" valueType="num">
                                      <p:cBhvr additive="base">
                                        <p:cTn id="22" dur="500" fill="hold"/>
                                        <p:tgtEl>
                                          <p:spTgt spid="295939">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95939">
                                            <p:txEl>
                                              <p:pRg st="1" end="1"/>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295939">
                                            <p:txEl>
                                              <p:pRg st="2" end="2"/>
                                            </p:txEl>
                                          </p:spTgt>
                                        </p:tgtEl>
                                        <p:attrNameLst>
                                          <p:attrName>style.visibility</p:attrName>
                                        </p:attrNameLst>
                                      </p:cBhvr>
                                      <p:to>
                                        <p:strVal val="visible"/>
                                      </p:to>
                                    </p:set>
                                    <p:anim calcmode="lin" valueType="num">
                                      <p:cBhvr additive="base">
                                        <p:cTn id="27" dur="500" fill="hold"/>
                                        <p:tgtEl>
                                          <p:spTgt spid="295939">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95939">
                                            <p:txEl>
                                              <p:pRg st="2" end="2"/>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295939">
                                            <p:txEl>
                                              <p:pRg st="3" end="3"/>
                                            </p:txEl>
                                          </p:spTgt>
                                        </p:tgtEl>
                                        <p:attrNameLst>
                                          <p:attrName>style.visibility</p:attrName>
                                        </p:attrNameLst>
                                      </p:cBhvr>
                                      <p:to>
                                        <p:strVal val="visible"/>
                                      </p:to>
                                    </p:set>
                                    <p:anim calcmode="lin" valueType="num">
                                      <p:cBhvr additive="base">
                                        <p:cTn id="32" dur="500" fill="hold"/>
                                        <p:tgtEl>
                                          <p:spTgt spid="295939">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95939">
                                            <p:txEl>
                                              <p:pRg st="3" end="3"/>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295939">
                                            <p:txEl>
                                              <p:pRg st="4" end="4"/>
                                            </p:txEl>
                                          </p:spTgt>
                                        </p:tgtEl>
                                        <p:attrNameLst>
                                          <p:attrName>style.visibility</p:attrName>
                                        </p:attrNameLst>
                                      </p:cBhvr>
                                      <p:to>
                                        <p:strVal val="visible"/>
                                      </p:to>
                                    </p:set>
                                    <p:anim calcmode="lin" valueType="num">
                                      <p:cBhvr additive="base">
                                        <p:cTn id="37" dur="500" fill="hold"/>
                                        <p:tgtEl>
                                          <p:spTgt spid="295939">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9593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8" grpId="0" autoUpdateAnimBg="0"/>
      <p:bldP spid="295939" grpId="0" build="p" autoUpdateAnimBg="0"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8600" y="228600"/>
            <a:ext cx="8610600" cy="990600"/>
          </a:xfrm>
        </p:spPr>
        <p:txBody>
          <a:bodyPr/>
          <a:lstStyle/>
          <a:p>
            <a:pPr eaLnBrk="1" hangingPunct="1"/>
            <a:r>
              <a:rPr lang="en-US" sz="3600" dirty="0" smtClean="0"/>
              <a:t>Concerns with Pesticide Dependence Past, Present and Future</a:t>
            </a:r>
          </a:p>
        </p:txBody>
      </p:sp>
      <p:sp>
        <p:nvSpPr>
          <p:cNvPr id="8195" name="Rectangle 3"/>
          <p:cNvSpPr>
            <a:spLocks noGrp="1" noChangeArrowheads="1"/>
          </p:cNvSpPr>
          <p:nvPr>
            <p:ph type="body" sz="half" idx="1"/>
          </p:nvPr>
        </p:nvSpPr>
        <p:spPr>
          <a:xfrm>
            <a:off x="381000" y="1524000"/>
            <a:ext cx="5943600" cy="5029200"/>
          </a:xfrm>
        </p:spPr>
        <p:txBody>
          <a:bodyPr>
            <a:normAutofit lnSpcReduction="10000"/>
          </a:bodyPr>
          <a:lstStyle/>
          <a:p>
            <a:pPr eaLnBrk="1" hangingPunct="1"/>
            <a:r>
              <a:rPr lang="en-US" b="1" dirty="0" smtClean="0">
                <a:solidFill>
                  <a:schemeClr val="accent2"/>
                </a:solidFill>
              </a:rPr>
              <a:t>Pest resistance</a:t>
            </a:r>
          </a:p>
          <a:p>
            <a:pPr eaLnBrk="1" hangingPunct="1"/>
            <a:r>
              <a:rPr lang="en-US" b="1" dirty="0" smtClean="0">
                <a:solidFill>
                  <a:schemeClr val="accent2"/>
                </a:solidFill>
              </a:rPr>
              <a:t>Environmental persistence</a:t>
            </a:r>
          </a:p>
          <a:p>
            <a:pPr eaLnBrk="1" hangingPunct="1"/>
            <a:r>
              <a:rPr lang="en-US" b="1" dirty="0" smtClean="0">
                <a:solidFill>
                  <a:schemeClr val="accent2"/>
                </a:solidFill>
              </a:rPr>
              <a:t>Bioaccumulation:</a:t>
            </a:r>
            <a:r>
              <a:rPr lang="en-US" dirty="0" smtClean="0"/>
              <a:t>  when a chemical accumulates in animal tissues</a:t>
            </a:r>
          </a:p>
          <a:p>
            <a:pPr eaLnBrk="1" hangingPunct="1"/>
            <a:r>
              <a:rPr lang="en-US" b="1" dirty="0" err="1" smtClean="0">
                <a:solidFill>
                  <a:schemeClr val="accent2"/>
                </a:solidFill>
              </a:rPr>
              <a:t>Biomagnification</a:t>
            </a:r>
            <a:r>
              <a:rPr lang="en-US" b="1" dirty="0" smtClean="0">
                <a:solidFill>
                  <a:schemeClr val="accent2"/>
                </a:solidFill>
              </a:rPr>
              <a:t>:</a:t>
            </a:r>
            <a:r>
              <a:rPr lang="en-US" dirty="0" smtClean="0"/>
              <a:t>  when an organism accumulates residues at higher concentrations than the organisms they consume</a:t>
            </a:r>
          </a:p>
        </p:txBody>
      </p:sp>
      <p:pic>
        <p:nvPicPr>
          <p:cNvPr id="8204" name="Picture 12" descr="MCj01309110000[1]"/>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6635750" y="3886200"/>
            <a:ext cx="2051050" cy="2590800"/>
          </a:xfrm>
          <a:noFill/>
        </p:spPr>
      </p:pic>
      <p:grpSp>
        <p:nvGrpSpPr>
          <p:cNvPr id="2" name="Group 17"/>
          <p:cNvGrpSpPr>
            <a:grpSpLocks/>
          </p:cNvGrpSpPr>
          <p:nvPr/>
        </p:nvGrpSpPr>
        <p:grpSpPr bwMode="auto">
          <a:xfrm>
            <a:off x="6440488" y="1535113"/>
            <a:ext cx="2474912" cy="1970087"/>
            <a:chOff x="3792" y="873"/>
            <a:chExt cx="1559" cy="1241"/>
          </a:xfrm>
        </p:grpSpPr>
        <p:pic>
          <p:nvPicPr>
            <p:cNvPr id="10246" name="Picture 10" descr="coloradopotatobeetle">
              <a:hlinkClick r:id="rId5"/>
            </p:cNvPr>
            <p:cNvPicPr>
              <a:picLocks noChangeAspect="1" noChangeArrowheads="1"/>
            </p:cNvPicPr>
            <p:nvPr/>
          </p:nvPicPr>
          <p:blipFill>
            <a:blip r:embed="rId6">
              <a:lum bright="6000" contrast="18000"/>
              <a:extLst>
                <a:ext uri="{28A0092B-C50C-407E-A947-70E740481C1C}">
                  <a14:useLocalDpi xmlns:a14="http://schemas.microsoft.com/office/drawing/2010/main" val="0"/>
                </a:ext>
              </a:extLst>
            </a:blip>
            <a:srcRect/>
            <a:stretch>
              <a:fillRect/>
            </a:stretch>
          </p:blipFill>
          <p:spPr bwMode="auto">
            <a:xfrm>
              <a:off x="3792" y="873"/>
              <a:ext cx="1536" cy="1241"/>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0247" name="Text Box 14"/>
            <p:cNvSpPr txBox="1">
              <a:spLocks noChangeArrowheads="1"/>
            </p:cNvSpPr>
            <p:nvPr/>
          </p:nvSpPr>
          <p:spPr bwMode="auto">
            <a:xfrm>
              <a:off x="4128" y="1920"/>
              <a:ext cx="122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smtClean="0">
                  <a:solidFill>
                    <a:srgbClr val="FFFFFF"/>
                  </a:solidFill>
                  <a:latin typeface="Times New Roman" pitchFamily="18" charset="0"/>
                </a:rPr>
                <a:t>Colorado Potato Beetle</a:t>
              </a:r>
            </a:p>
          </p:txBody>
        </p:sp>
      </p:grpSp>
    </p:spTree>
    <p:custDataLst>
      <p:tags r:id="rId1"/>
    </p:custDataLst>
    <p:extLst>
      <p:ext uri="{BB962C8B-B14F-4D97-AF65-F5344CB8AC3E}">
        <p14:creationId xmlns:p14="http://schemas.microsoft.com/office/powerpoint/2010/main" val="4117206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8204"/>
                                        </p:tgtEl>
                                        <p:attrNameLst>
                                          <p:attrName>style.visibility</p:attrName>
                                        </p:attrNameLst>
                                      </p:cBhvr>
                                      <p:to>
                                        <p:strVal val="visible"/>
                                      </p:to>
                                    </p:set>
                                    <p:anim calcmode="lin" valueType="num">
                                      <p:cBhvr additive="base">
                                        <p:cTn id="7" dur="500" fill="hold"/>
                                        <p:tgtEl>
                                          <p:spTgt spid="8204"/>
                                        </p:tgtEl>
                                        <p:attrNameLst>
                                          <p:attrName>ppt_x</p:attrName>
                                        </p:attrNameLst>
                                      </p:cBhvr>
                                      <p:tavLst>
                                        <p:tav tm="0">
                                          <p:val>
                                            <p:strVal val="#ppt_x"/>
                                          </p:val>
                                        </p:tav>
                                        <p:tav tm="100000">
                                          <p:val>
                                            <p:strVal val="#ppt_x"/>
                                          </p:val>
                                        </p:tav>
                                      </p:tavLst>
                                    </p:anim>
                                    <p:anim calcmode="lin" valueType="num">
                                      <p:cBhvr additive="base">
                                        <p:cTn id="8" dur="500" fill="hold"/>
                                        <p:tgtEl>
                                          <p:spTgt spid="82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graphicFrame>
        <p:nvGraphicFramePr>
          <p:cNvPr id="118786" name="Object 2"/>
          <p:cNvGraphicFramePr>
            <a:graphicFrameLocks noChangeAspect="1"/>
          </p:cNvGraphicFramePr>
          <p:nvPr/>
        </p:nvGraphicFramePr>
        <p:xfrm>
          <a:off x="4572000" y="2667000"/>
          <a:ext cx="4200525" cy="3352800"/>
        </p:xfrm>
        <a:graphic>
          <a:graphicData uri="http://schemas.openxmlformats.org/presentationml/2006/ole">
            <mc:AlternateContent xmlns:mc="http://schemas.openxmlformats.org/markup-compatibility/2006">
              <mc:Choice xmlns:v="urn:schemas-microsoft-com:vml" Requires="v">
                <p:oleObj spid="_x0000_s119029" name="Photo Editor Photo" r:id="rId6" imgW="6571429" imgH="4552381" progId="MSPhotoEd.3">
                  <p:embed/>
                </p:oleObj>
              </mc:Choice>
              <mc:Fallback>
                <p:oleObj name="Photo Editor Photo" r:id="rId6" imgW="6571429" imgH="4552381" progId="MSPhotoEd.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667000"/>
                        <a:ext cx="4200525"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6963" name="Rectangle 3"/>
          <p:cNvSpPr>
            <a:spLocks noGrp="1" noChangeArrowheads="1"/>
          </p:cNvSpPr>
          <p:nvPr>
            <p:ph type="title"/>
          </p:nvPr>
        </p:nvSpPr>
        <p:spPr/>
        <p:txBody>
          <a:bodyPr/>
          <a:lstStyle/>
          <a:p>
            <a:pPr eaLnBrk="1" hangingPunct="1"/>
            <a:r>
              <a:rPr lang="en-US" sz="5400" b="1" smtClean="0">
                <a:solidFill>
                  <a:srgbClr val="FAF400"/>
                </a:solidFill>
                <a:latin typeface="Comic Sans MS" pitchFamily="66" charset="0"/>
              </a:rPr>
              <a:t>Responsibility</a:t>
            </a:r>
            <a:r>
              <a:rPr lang="en-US" sz="4800" b="1" smtClean="0">
                <a:solidFill>
                  <a:srgbClr val="FAF400"/>
                </a:solidFill>
                <a:latin typeface="Comic Sans MS" pitchFamily="66" charset="0"/>
              </a:rPr>
              <a:t> for WPS</a:t>
            </a:r>
            <a:br>
              <a:rPr lang="en-US" sz="4800" b="1" smtClean="0">
                <a:solidFill>
                  <a:srgbClr val="FAF400"/>
                </a:solidFill>
                <a:latin typeface="Comic Sans MS" pitchFamily="66" charset="0"/>
              </a:rPr>
            </a:br>
            <a:r>
              <a:rPr lang="en-US" sz="4800" b="1" smtClean="0">
                <a:solidFill>
                  <a:srgbClr val="FAF400"/>
                </a:solidFill>
                <a:latin typeface="Comic Sans MS" pitchFamily="66" charset="0"/>
              </a:rPr>
              <a:t>Compliance</a:t>
            </a:r>
          </a:p>
        </p:txBody>
      </p:sp>
      <p:sp>
        <p:nvSpPr>
          <p:cNvPr id="296964" name="Rectangle 4"/>
          <p:cNvSpPr>
            <a:spLocks noGrp="1" noChangeArrowheads="1"/>
          </p:cNvSpPr>
          <p:nvPr>
            <p:ph type="body" idx="1"/>
          </p:nvPr>
        </p:nvSpPr>
        <p:spPr>
          <a:xfrm>
            <a:off x="228600" y="2209800"/>
            <a:ext cx="5562600" cy="4114800"/>
          </a:xfrm>
        </p:spPr>
        <p:txBody>
          <a:bodyPr/>
          <a:lstStyle/>
          <a:p>
            <a:pPr eaLnBrk="1" hangingPunct="1"/>
            <a:r>
              <a:rPr lang="en-US" b="1" smtClean="0">
                <a:solidFill>
                  <a:srgbClr val="FAF400"/>
                </a:solidFill>
                <a:latin typeface="Comic Sans MS" pitchFamily="66" charset="0"/>
              </a:rPr>
              <a:t>Employer bears </a:t>
            </a:r>
          </a:p>
          <a:p>
            <a:pPr eaLnBrk="1" hangingPunct="1">
              <a:buFontTx/>
              <a:buNone/>
            </a:pPr>
            <a:r>
              <a:rPr lang="en-US" b="1" smtClean="0">
                <a:solidFill>
                  <a:srgbClr val="FAF400"/>
                </a:solidFill>
                <a:latin typeface="Comic Sans MS" pitchFamily="66" charset="0"/>
              </a:rPr>
              <a:t>primary responsibility</a:t>
            </a:r>
          </a:p>
          <a:p>
            <a:pPr eaLnBrk="1" hangingPunct="1">
              <a:buFontTx/>
              <a:buNone/>
            </a:pPr>
            <a:endParaRPr lang="en-US" smtClean="0">
              <a:solidFill>
                <a:srgbClr val="FAF400"/>
              </a:solidFill>
              <a:latin typeface="Comic Sans MS" pitchFamily="66" charset="0"/>
            </a:endParaRPr>
          </a:p>
          <a:p>
            <a:pPr eaLnBrk="1" hangingPunct="1"/>
            <a:r>
              <a:rPr lang="en-US" b="1" smtClean="0">
                <a:solidFill>
                  <a:srgbClr val="FAF400"/>
                </a:solidFill>
                <a:latin typeface="Comic Sans MS" pitchFamily="66" charset="0"/>
              </a:rPr>
              <a:t>Labor contractors </a:t>
            </a:r>
          </a:p>
          <a:p>
            <a:pPr eaLnBrk="1" hangingPunct="1">
              <a:buFontTx/>
              <a:buNone/>
            </a:pPr>
            <a:r>
              <a:rPr lang="en-US" b="1" smtClean="0">
                <a:solidFill>
                  <a:srgbClr val="FAF400"/>
                </a:solidFill>
                <a:latin typeface="Comic Sans MS" pitchFamily="66" charset="0"/>
              </a:rPr>
              <a:t>are jointly responsible</a:t>
            </a: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6963"/>
                                        </p:tgtEl>
                                        <p:attrNameLst>
                                          <p:attrName>style.visibility</p:attrName>
                                        </p:attrNameLst>
                                      </p:cBhvr>
                                      <p:to>
                                        <p:strVal val="visible"/>
                                      </p:to>
                                    </p:set>
                                    <p:animEffect transition="in" filter="wipe(left)">
                                      <p:cBhvr>
                                        <p:cTn id="7" dur="500"/>
                                        <p:tgtEl>
                                          <p:spTgt spid="296963"/>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96964">
                                            <p:txEl>
                                              <p:pRg st="0" end="0"/>
                                            </p:txEl>
                                          </p:spTgt>
                                        </p:tgtEl>
                                        <p:attrNameLst>
                                          <p:attrName>style.visibility</p:attrName>
                                        </p:attrNameLst>
                                      </p:cBhvr>
                                      <p:to>
                                        <p:strVal val="visible"/>
                                      </p:to>
                                    </p:set>
                                    <p:anim calcmode="lin" valueType="num">
                                      <p:cBhvr additive="base">
                                        <p:cTn id="11" dur="500" fill="hold"/>
                                        <p:tgtEl>
                                          <p:spTgt spid="29696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96964">
                                            <p:txEl>
                                              <p:pRg st="0" end="0"/>
                                            </p:txEl>
                                          </p:spTgt>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296964">
                                            <p:txEl>
                                              <p:pRg st="1" end="1"/>
                                            </p:txEl>
                                          </p:spTgt>
                                        </p:tgtEl>
                                        <p:attrNameLst>
                                          <p:attrName>style.visibility</p:attrName>
                                        </p:attrNameLst>
                                      </p:cBhvr>
                                      <p:to>
                                        <p:strVal val="visible"/>
                                      </p:to>
                                    </p:set>
                                    <p:anim calcmode="lin" valueType="num">
                                      <p:cBhvr additive="base">
                                        <p:cTn id="16" dur="500" fill="hold"/>
                                        <p:tgtEl>
                                          <p:spTgt spid="29696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96964">
                                            <p:txEl>
                                              <p:pRg st="1" end="1"/>
                                            </p:txEl>
                                          </p:spTgt>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296964">
                                            <p:txEl>
                                              <p:pRg st="3" end="3"/>
                                            </p:txEl>
                                          </p:spTgt>
                                        </p:tgtEl>
                                        <p:attrNameLst>
                                          <p:attrName>style.visibility</p:attrName>
                                        </p:attrNameLst>
                                      </p:cBhvr>
                                      <p:to>
                                        <p:strVal val="visible"/>
                                      </p:to>
                                    </p:set>
                                    <p:anim calcmode="lin" valueType="num">
                                      <p:cBhvr additive="base">
                                        <p:cTn id="21" dur="500" fill="hold"/>
                                        <p:tgtEl>
                                          <p:spTgt spid="29696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96964">
                                            <p:txEl>
                                              <p:pRg st="3" end="3"/>
                                            </p:txEl>
                                          </p:spTgt>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296964">
                                            <p:txEl>
                                              <p:pRg st="4" end="4"/>
                                            </p:txEl>
                                          </p:spTgt>
                                        </p:tgtEl>
                                        <p:attrNameLst>
                                          <p:attrName>style.visibility</p:attrName>
                                        </p:attrNameLst>
                                      </p:cBhvr>
                                      <p:to>
                                        <p:strVal val="visible"/>
                                      </p:to>
                                    </p:set>
                                    <p:anim calcmode="lin" valueType="num">
                                      <p:cBhvr additive="base">
                                        <p:cTn id="26" dur="500" fill="hold"/>
                                        <p:tgtEl>
                                          <p:spTgt spid="296964">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9696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3" grpId="0" autoUpdateAnimBg="0"/>
      <p:bldP spid="296964" grpId="0" build="p" autoUpdateAnimBg="0" advAuto="0"/>
    </p:bldLst>
  </p:timing>
</p:sld>
</file>

<file path=ppt/slides/slide16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685800" y="381000"/>
            <a:ext cx="7315200" cy="1143000"/>
          </a:xfrm>
        </p:spPr>
        <p:txBody>
          <a:bodyPr/>
          <a:lstStyle/>
          <a:p>
            <a:pPr algn="l" eaLnBrk="1" hangingPunct="1"/>
            <a:r>
              <a:rPr lang="en-US" sz="4800" b="1" smtClean="0">
                <a:solidFill>
                  <a:srgbClr val="FAF400"/>
                </a:solidFill>
                <a:latin typeface="Comic Sans MS" pitchFamily="66" charset="0"/>
              </a:rPr>
              <a:t>Some WPS protections are for:</a:t>
            </a:r>
          </a:p>
        </p:txBody>
      </p:sp>
      <p:sp>
        <p:nvSpPr>
          <p:cNvPr id="297987" name="Rectangle 3"/>
          <p:cNvSpPr>
            <a:spLocks noGrp="1" noChangeArrowheads="1"/>
          </p:cNvSpPr>
          <p:nvPr>
            <p:ph type="body" sz="half" idx="2"/>
          </p:nvPr>
        </p:nvSpPr>
        <p:spPr>
          <a:xfrm>
            <a:off x="5562600" y="5334000"/>
            <a:ext cx="2514600" cy="1371600"/>
          </a:xfrm>
        </p:spPr>
        <p:txBody>
          <a:bodyPr/>
          <a:lstStyle/>
          <a:p>
            <a:pPr algn="ctr" eaLnBrk="1" hangingPunct="1">
              <a:buFontTx/>
              <a:buNone/>
            </a:pPr>
            <a:r>
              <a:rPr lang="en-US" sz="3600" b="1" smtClean="0">
                <a:solidFill>
                  <a:srgbClr val="FAF400"/>
                </a:solidFill>
                <a:latin typeface="Comic Sans MS" pitchFamily="66" charset="0"/>
              </a:rPr>
              <a:t>Pesticide</a:t>
            </a:r>
          </a:p>
          <a:p>
            <a:pPr algn="ctr" eaLnBrk="1" hangingPunct="1">
              <a:buFontTx/>
              <a:buNone/>
            </a:pPr>
            <a:r>
              <a:rPr lang="en-US" sz="3600" b="1" smtClean="0">
                <a:solidFill>
                  <a:srgbClr val="FAF400"/>
                </a:solidFill>
                <a:latin typeface="Comic Sans MS" pitchFamily="66" charset="0"/>
              </a:rPr>
              <a:t>Handlers</a:t>
            </a:r>
          </a:p>
        </p:txBody>
      </p:sp>
      <p:sp>
        <p:nvSpPr>
          <p:cNvPr id="297988" name="Text Box 4"/>
          <p:cNvSpPr txBox="1">
            <a:spLocks noChangeArrowheads="1"/>
          </p:cNvSpPr>
          <p:nvPr/>
        </p:nvSpPr>
        <p:spPr bwMode="auto">
          <a:xfrm>
            <a:off x="3505200" y="3200400"/>
            <a:ext cx="176847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4800" b="1" u="sng">
                <a:solidFill>
                  <a:srgbClr val="FAF400"/>
                </a:solidFill>
                <a:latin typeface="Comic Sans MS" pitchFamily="66" charset="0"/>
              </a:rPr>
              <a:t>Both</a:t>
            </a:r>
          </a:p>
        </p:txBody>
      </p:sp>
      <p:sp>
        <p:nvSpPr>
          <p:cNvPr id="297989" name="Text Box 5"/>
          <p:cNvSpPr txBox="1">
            <a:spLocks noChangeArrowheads="1"/>
          </p:cNvSpPr>
          <p:nvPr/>
        </p:nvSpPr>
        <p:spPr bwMode="auto">
          <a:xfrm>
            <a:off x="-14288" y="5395913"/>
            <a:ext cx="2959101"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b="1">
                <a:solidFill>
                  <a:srgbClr val="FAF400"/>
                </a:solidFill>
                <a:latin typeface="Comic Sans MS" pitchFamily="66" charset="0"/>
              </a:rPr>
              <a:t>Agricultural </a:t>
            </a:r>
          </a:p>
          <a:p>
            <a:pPr algn="ctr" eaLnBrk="1" hangingPunct="1"/>
            <a:r>
              <a:rPr lang="en-US" sz="3600" b="1">
                <a:solidFill>
                  <a:srgbClr val="FAF400"/>
                </a:solidFill>
                <a:latin typeface="Comic Sans MS" pitchFamily="66" charset="0"/>
              </a:rPr>
              <a:t>Workers</a:t>
            </a:r>
          </a:p>
        </p:txBody>
      </p:sp>
      <p:pic>
        <p:nvPicPr>
          <p:cNvPr id="119814" name="Picture 6"/>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04800" y="2057400"/>
            <a:ext cx="2662238" cy="302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5" name="Picture 7"/>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867400" y="2057400"/>
            <a:ext cx="2535238" cy="319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297988"/>
                                        </p:tgtEl>
                                        <p:attrNameLst>
                                          <p:attrName>style.visibility</p:attrName>
                                        </p:attrNameLst>
                                      </p:cBhvr>
                                      <p:to>
                                        <p:strVal val="visible"/>
                                      </p:to>
                                    </p:set>
                                    <p:animEffect transition="in" filter="slide(fromTop)">
                                      <p:cBhvr>
                                        <p:cTn id="7" dur="500"/>
                                        <p:tgtEl>
                                          <p:spTgt spid="297988"/>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97989"/>
                                        </p:tgtEl>
                                        <p:attrNameLst>
                                          <p:attrName>style.visibility</p:attrName>
                                        </p:attrNameLst>
                                      </p:cBhvr>
                                      <p:to>
                                        <p:strVal val="visible"/>
                                      </p:to>
                                    </p:set>
                                    <p:anim calcmode="lin" valueType="num">
                                      <p:cBhvr additive="base">
                                        <p:cTn id="11" dur="500" fill="hold"/>
                                        <p:tgtEl>
                                          <p:spTgt spid="297989"/>
                                        </p:tgtEl>
                                        <p:attrNameLst>
                                          <p:attrName>ppt_x</p:attrName>
                                        </p:attrNameLst>
                                      </p:cBhvr>
                                      <p:tavLst>
                                        <p:tav tm="0">
                                          <p:val>
                                            <p:strVal val="0-#ppt_w/2"/>
                                          </p:val>
                                        </p:tav>
                                        <p:tav tm="100000">
                                          <p:val>
                                            <p:strVal val="#ppt_x"/>
                                          </p:val>
                                        </p:tav>
                                      </p:tavLst>
                                    </p:anim>
                                    <p:anim calcmode="lin" valueType="num">
                                      <p:cBhvr additive="base">
                                        <p:cTn id="12" dur="500" fill="hold"/>
                                        <p:tgtEl>
                                          <p:spTgt spid="297989"/>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297987"/>
                                        </p:tgtEl>
                                        <p:attrNameLst>
                                          <p:attrName>style.visibility</p:attrName>
                                        </p:attrNameLst>
                                      </p:cBhvr>
                                      <p:to>
                                        <p:strVal val="visible"/>
                                      </p:to>
                                    </p:set>
                                    <p:anim calcmode="lin" valueType="num">
                                      <p:cBhvr additive="base">
                                        <p:cTn id="16" dur="500" fill="hold"/>
                                        <p:tgtEl>
                                          <p:spTgt spid="297987"/>
                                        </p:tgtEl>
                                        <p:attrNameLst>
                                          <p:attrName>ppt_x</p:attrName>
                                        </p:attrNameLst>
                                      </p:cBhvr>
                                      <p:tavLst>
                                        <p:tav tm="0">
                                          <p:val>
                                            <p:strVal val="1+#ppt_w/2"/>
                                          </p:val>
                                        </p:tav>
                                        <p:tav tm="100000">
                                          <p:val>
                                            <p:strVal val="#ppt_x"/>
                                          </p:val>
                                        </p:tav>
                                      </p:tavLst>
                                    </p:anim>
                                    <p:anim calcmode="lin" valueType="num">
                                      <p:cBhvr additive="base">
                                        <p:cTn id="17" dur="500" fill="hold"/>
                                        <p:tgtEl>
                                          <p:spTgt spid="2979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7" grpId="0" autoUpdateAnimBg="0"/>
      <p:bldP spid="297988" grpId="0" autoUpdateAnimBg="0"/>
      <p:bldP spid="297989" grpId="0"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r>
              <a:rPr lang="en-US" sz="5400" b="1" smtClean="0">
                <a:solidFill>
                  <a:srgbClr val="009000"/>
                </a:solidFill>
                <a:latin typeface="Comic Sans MS" pitchFamily="66" charset="0"/>
              </a:rPr>
              <a:t>Protections for Workers </a:t>
            </a:r>
            <a:r>
              <a:rPr lang="en-US" sz="5400" b="1" u="sng" smtClean="0">
                <a:solidFill>
                  <a:srgbClr val="009000"/>
                </a:solidFill>
                <a:latin typeface="Comic Sans MS" pitchFamily="66" charset="0"/>
              </a:rPr>
              <a:t>and</a:t>
            </a:r>
            <a:r>
              <a:rPr lang="en-US" sz="5400" b="1" smtClean="0">
                <a:solidFill>
                  <a:srgbClr val="009000"/>
                </a:solidFill>
                <a:latin typeface="Comic Sans MS" pitchFamily="66" charset="0"/>
              </a:rPr>
              <a:t> Handlers</a:t>
            </a:r>
          </a:p>
        </p:txBody>
      </p:sp>
      <p:sp>
        <p:nvSpPr>
          <p:cNvPr id="299011" name="Rectangle 3"/>
          <p:cNvSpPr>
            <a:spLocks noGrp="1" noChangeArrowheads="1"/>
          </p:cNvSpPr>
          <p:nvPr>
            <p:ph type="body" idx="1"/>
          </p:nvPr>
        </p:nvSpPr>
        <p:spPr>
          <a:xfrm>
            <a:off x="0" y="2514600"/>
            <a:ext cx="9144000" cy="1676400"/>
          </a:xfrm>
        </p:spPr>
        <p:txBody>
          <a:bodyPr/>
          <a:lstStyle/>
          <a:p>
            <a:pPr eaLnBrk="1" hangingPunct="1">
              <a:buFont typeface="Wingdings" pitchFamily="2" charset="2"/>
              <a:buChar char="Ø"/>
            </a:pPr>
            <a:r>
              <a:rPr lang="en-US" sz="4000" b="1" smtClean="0">
                <a:solidFill>
                  <a:schemeClr val="bg1"/>
                </a:solidFill>
              </a:rPr>
              <a:t>  </a:t>
            </a:r>
            <a:r>
              <a:rPr lang="en-US" sz="4000" b="1" smtClean="0">
                <a:solidFill>
                  <a:schemeClr val="bg1"/>
                </a:solidFill>
                <a:latin typeface="Comic Sans MS" pitchFamily="66" charset="0"/>
              </a:rPr>
              <a:t>Central location information</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99011">
                                            <p:txEl>
                                              <p:pRg st="0" end="0"/>
                                            </p:txEl>
                                          </p:spTgt>
                                        </p:tgtEl>
                                        <p:attrNameLst>
                                          <p:attrName>style.visibility</p:attrName>
                                        </p:attrNameLst>
                                      </p:cBhvr>
                                      <p:to>
                                        <p:strVal val="visible"/>
                                      </p:to>
                                    </p:set>
                                    <p:animEffect transition="in" filter="dissolve">
                                      <p:cBhvr>
                                        <p:cTn id="7" dur="500"/>
                                        <p:tgtEl>
                                          <p:spTgt spid="2990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1" grpId="0" build="p" autoUpdateAnimBg="0" advAuto="0"/>
    </p:bldLst>
  </p:timing>
</p:sld>
</file>

<file path=ppt/slides/slide16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228600" y="609600"/>
            <a:ext cx="8305800" cy="1143000"/>
          </a:xfrm>
        </p:spPr>
        <p:txBody>
          <a:bodyPr/>
          <a:lstStyle/>
          <a:p>
            <a:pPr eaLnBrk="1" hangingPunct="1"/>
            <a:r>
              <a:rPr lang="en-US" b="1" smtClean="0">
                <a:solidFill>
                  <a:srgbClr val="FAF400"/>
                </a:solidFill>
                <a:latin typeface="Comic Sans MS" pitchFamily="66" charset="0"/>
              </a:rPr>
              <a:t>Display information at a place where workers and handlers are able to see it.</a:t>
            </a:r>
          </a:p>
        </p:txBody>
      </p:sp>
      <p:pic>
        <p:nvPicPr>
          <p:cNvPr id="300035" name="Picture 3"/>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828800" y="2057400"/>
            <a:ext cx="5873750" cy="499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afterEffect">
                                  <p:stCondLst>
                                    <p:cond delay="0"/>
                                  </p:stCondLst>
                                  <p:childTnLst>
                                    <p:set>
                                      <p:cBhvr>
                                        <p:cTn id="6" dur="1" fill="hold">
                                          <p:stCondLst>
                                            <p:cond delay="0"/>
                                          </p:stCondLst>
                                        </p:cTn>
                                        <p:tgtEl>
                                          <p:spTgt spid="300035"/>
                                        </p:tgtEl>
                                        <p:attrNameLst>
                                          <p:attrName>style.visibility</p:attrName>
                                        </p:attrNameLst>
                                      </p:cBhvr>
                                      <p:to>
                                        <p:strVal val="visible"/>
                                      </p:to>
                                    </p:set>
                                    <p:animEffect transition="in" filter="barn(inHorizontal)">
                                      <p:cBhvr>
                                        <p:cTn id="7" dur="500"/>
                                        <p:tgtEl>
                                          <p:spTgt spid="300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01058" name="Rectangle 2"/>
          <p:cNvSpPr>
            <a:spLocks noGrp="1" noChangeArrowheads="1"/>
          </p:cNvSpPr>
          <p:nvPr>
            <p:ph type="body" idx="1"/>
          </p:nvPr>
        </p:nvSpPr>
        <p:spPr>
          <a:xfrm>
            <a:off x="1066800" y="2286000"/>
            <a:ext cx="7772400" cy="4114800"/>
          </a:xfrm>
        </p:spPr>
        <p:txBody>
          <a:bodyPr/>
          <a:lstStyle/>
          <a:p>
            <a:pPr eaLnBrk="1" hangingPunct="1"/>
            <a:r>
              <a:rPr lang="en-US" sz="4000" b="1" smtClean="0">
                <a:solidFill>
                  <a:srgbClr val="FAF400"/>
                </a:solidFill>
                <a:latin typeface="Comic Sans MS" pitchFamily="66" charset="0"/>
              </a:rPr>
              <a:t>Specific information about recent applications</a:t>
            </a:r>
          </a:p>
          <a:p>
            <a:pPr eaLnBrk="1" hangingPunct="1"/>
            <a:r>
              <a:rPr lang="en-US" sz="4000" b="1" smtClean="0">
                <a:solidFill>
                  <a:srgbClr val="FAF400"/>
                </a:solidFill>
                <a:latin typeface="Comic Sans MS" pitchFamily="66" charset="0"/>
              </a:rPr>
              <a:t>Pesticide safety poster</a:t>
            </a:r>
          </a:p>
          <a:p>
            <a:pPr eaLnBrk="1" hangingPunct="1"/>
            <a:r>
              <a:rPr lang="en-US" sz="4000" b="1" smtClean="0">
                <a:solidFill>
                  <a:srgbClr val="FAF400"/>
                </a:solidFill>
                <a:latin typeface="Comic Sans MS" pitchFamily="66" charset="0"/>
              </a:rPr>
              <a:t>Emergency information</a:t>
            </a:r>
          </a:p>
          <a:p>
            <a:pPr eaLnBrk="1" hangingPunct="1"/>
            <a:endParaRPr lang="en-US" smtClean="0">
              <a:solidFill>
                <a:srgbClr val="FFCC00"/>
              </a:solidFill>
              <a:latin typeface="Comic Sans MS" pitchFamily="66" charset="0"/>
            </a:endParaRPr>
          </a:p>
        </p:txBody>
      </p:sp>
      <p:pic>
        <p:nvPicPr>
          <p:cNvPr id="301059" name="Picture 3" descr="PFX_ST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0"/>
            <a:ext cx="4495800" cy="247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301059"/>
                                        </p:tgtEl>
                                        <p:attrNameLst>
                                          <p:attrName>style.visibility</p:attrName>
                                        </p:attrNameLst>
                                      </p:cBhvr>
                                      <p:to>
                                        <p:strVal val="visible"/>
                                      </p:to>
                                    </p:set>
                                    <p:anim calcmode="lin" valueType="num">
                                      <p:cBhvr>
                                        <p:cTn id="7" dur="1000" fill="hold"/>
                                        <p:tgtEl>
                                          <p:spTgt spid="301059"/>
                                        </p:tgtEl>
                                        <p:attrNameLst>
                                          <p:attrName>ppt_w</p:attrName>
                                        </p:attrNameLst>
                                      </p:cBhvr>
                                      <p:tavLst>
                                        <p:tav tm="0">
                                          <p:val>
                                            <p:fltVal val="0"/>
                                          </p:val>
                                        </p:tav>
                                        <p:tav tm="100000">
                                          <p:val>
                                            <p:strVal val="#ppt_w"/>
                                          </p:val>
                                        </p:tav>
                                      </p:tavLst>
                                    </p:anim>
                                    <p:anim calcmode="lin" valueType="num">
                                      <p:cBhvr>
                                        <p:cTn id="8" dur="1000" fill="hold"/>
                                        <p:tgtEl>
                                          <p:spTgt spid="301059"/>
                                        </p:tgtEl>
                                        <p:attrNameLst>
                                          <p:attrName>ppt_h</p:attrName>
                                        </p:attrNameLst>
                                      </p:cBhvr>
                                      <p:tavLst>
                                        <p:tav tm="0">
                                          <p:val>
                                            <p:fltVal val="0"/>
                                          </p:val>
                                        </p:tav>
                                        <p:tav tm="100000">
                                          <p:val>
                                            <p:strVal val="#ppt_h"/>
                                          </p:val>
                                        </p:tav>
                                      </p:tavLst>
                                    </p:anim>
                                    <p:anim calcmode="lin" valueType="num">
                                      <p:cBhvr>
                                        <p:cTn id="9" dur="1000" fill="hold"/>
                                        <p:tgtEl>
                                          <p:spTgt spid="30105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105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301058">
                                            <p:txEl>
                                              <p:pRg st="0" end="0"/>
                                            </p:txEl>
                                          </p:spTgt>
                                        </p:tgtEl>
                                        <p:attrNameLst>
                                          <p:attrName>style.visibility</p:attrName>
                                        </p:attrNameLst>
                                      </p:cBhvr>
                                      <p:to>
                                        <p:strVal val="visible"/>
                                      </p:to>
                                    </p:set>
                                    <p:animEffect transition="in" filter="wipe(up)">
                                      <p:cBhvr>
                                        <p:cTn id="14" dur="500"/>
                                        <p:tgtEl>
                                          <p:spTgt spid="301058">
                                            <p:txEl>
                                              <p:pRg st="0" end="0"/>
                                            </p:txEl>
                                          </p:spTgt>
                                        </p:tgtEl>
                                      </p:cBhvr>
                                    </p:animEffect>
                                  </p:childTnLst>
                                </p:cTn>
                              </p:par>
                            </p:childTnLst>
                          </p:cTn>
                        </p:par>
                        <p:par>
                          <p:cTn id="15" fill="hold" nodeType="afterGroup">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301058">
                                            <p:txEl>
                                              <p:pRg st="1" end="1"/>
                                            </p:txEl>
                                          </p:spTgt>
                                        </p:tgtEl>
                                        <p:attrNameLst>
                                          <p:attrName>style.visibility</p:attrName>
                                        </p:attrNameLst>
                                      </p:cBhvr>
                                      <p:to>
                                        <p:strVal val="visible"/>
                                      </p:to>
                                    </p:set>
                                    <p:animEffect transition="in" filter="wipe(up)">
                                      <p:cBhvr>
                                        <p:cTn id="18" dur="500"/>
                                        <p:tgtEl>
                                          <p:spTgt spid="301058">
                                            <p:txEl>
                                              <p:pRg st="1" end="1"/>
                                            </p:txEl>
                                          </p:spTgt>
                                        </p:tgtEl>
                                      </p:cBhvr>
                                    </p:animEffect>
                                  </p:childTnLst>
                                </p:cTn>
                              </p:par>
                            </p:childTnLst>
                          </p:cTn>
                        </p:par>
                        <p:par>
                          <p:cTn id="19" fill="hold" nodeType="afterGroup">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301058">
                                            <p:txEl>
                                              <p:pRg st="2" end="2"/>
                                            </p:txEl>
                                          </p:spTgt>
                                        </p:tgtEl>
                                        <p:attrNameLst>
                                          <p:attrName>style.visibility</p:attrName>
                                        </p:attrNameLst>
                                      </p:cBhvr>
                                      <p:to>
                                        <p:strVal val="visible"/>
                                      </p:to>
                                    </p:set>
                                    <p:animEffect transition="in" filter="wipe(up)">
                                      <p:cBhvr>
                                        <p:cTn id="22" dur="500"/>
                                        <p:tgtEl>
                                          <p:spTgt spid="3010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8" grpId="0" build="p" bldLvl="2" autoUpdateAnimBg="0" advAuto="0"/>
    </p:bldLst>
  </p:timing>
</p:sld>
</file>

<file path=ppt/slides/slide16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3906" name="Rectangle 2"/>
          <p:cNvSpPr>
            <a:spLocks noChangeArrowheads="1"/>
          </p:cNvSpPr>
          <p:nvPr/>
        </p:nvSpPr>
        <p:spPr bwMode="auto">
          <a:xfrm>
            <a:off x="6096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5400" b="1">
                <a:solidFill>
                  <a:srgbClr val="009000"/>
                </a:solidFill>
                <a:latin typeface="Comic Sans MS" pitchFamily="66" charset="0"/>
              </a:rPr>
              <a:t>Protections for Workers </a:t>
            </a:r>
            <a:r>
              <a:rPr lang="en-US" sz="5400" b="1" u="sng">
                <a:solidFill>
                  <a:srgbClr val="009000"/>
                </a:solidFill>
                <a:latin typeface="Comic Sans MS" pitchFamily="66" charset="0"/>
              </a:rPr>
              <a:t>and</a:t>
            </a:r>
            <a:r>
              <a:rPr lang="en-US" sz="5400" b="1">
                <a:solidFill>
                  <a:srgbClr val="009000"/>
                </a:solidFill>
                <a:latin typeface="Comic Sans MS" pitchFamily="66" charset="0"/>
              </a:rPr>
              <a:t> Handlers</a:t>
            </a:r>
          </a:p>
        </p:txBody>
      </p:sp>
      <p:sp>
        <p:nvSpPr>
          <p:cNvPr id="302083" name="Rectangle 3"/>
          <p:cNvSpPr>
            <a:spLocks noChangeArrowheads="1"/>
          </p:cNvSpPr>
          <p:nvPr/>
        </p:nvSpPr>
        <p:spPr bwMode="auto">
          <a:xfrm>
            <a:off x="-1676400" y="2286000"/>
            <a:ext cx="99822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057400" lvl="4" indent="-228600">
              <a:spcBef>
                <a:spcPct val="20000"/>
              </a:spcBef>
              <a:buFont typeface="Wingdings" pitchFamily="2" charset="2"/>
              <a:buChar char="Ø"/>
            </a:pPr>
            <a:r>
              <a:rPr lang="en-US" sz="4000" b="1">
                <a:solidFill>
                  <a:srgbClr val="FAF400"/>
                </a:solidFill>
                <a:latin typeface="Comic Sans MS" pitchFamily="66" charset="0"/>
              </a:rPr>
              <a:t> Central location information</a:t>
            </a:r>
          </a:p>
          <a:p>
            <a:pPr marL="2057400" lvl="4" indent="-228600">
              <a:spcBef>
                <a:spcPct val="20000"/>
              </a:spcBef>
              <a:buFont typeface="Wingdings" pitchFamily="2" charset="2"/>
              <a:buChar char="Ø"/>
            </a:pPr>
            <a:r>
              <a:rPr lang="en-US" sz="4000" b="1">
                <a:solidFill>
                  <a:schemeClr val="bg1"/>
                </a:solidFill>
                <a:latin typeface="Comic Sans MS" pitchFamily="66" charset="0"/>
              </a:rPr>
              <a:t> Pesticide safety training</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02083">
                                            <p:txEl>
                                              <p:pRg st="0" end="0"/>
                                            </p:txEl>
                                          </p:spTgt>
                                        </p:tgtEl>
                                        <p:attrNameLst>
                                          <p:attrName>style.visibility</p:attrName>
                                        </p:attrNameLst>
                                      </p:cBhvr>
                                      <p:to>
                                        <p:strVal val="visible"/>
                                      </p:to>
                                    </p:set>
                                    <p:anim calcmode="lin" valueType="num">
                                      <p:cBhvr additive="base">
                                        <p:cTn id="7" dur="500" fill="hold"/>
                                        <p:tgtEl>
                                          <p:spTgt spid="30208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0208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02083">
                                            <p:txEl>
                                              <p:pRg st="1" end="1"/>
                                            </p:txEl>
                                          </p:spTgt>
                                        </p:tgtEl>
                                        <p:attrNameLst>
                                          <p:attrName>style.visibility</p:attrName>
                                        </p:attrNameLst>
                                      </p:cBhvr>
                                      <p:to>
                                        <p:strVal val="visible"/>
                                      </p:to>
                                    </p:set>
                                    <p:anim calcmode="lin" valueType="num">
                                      <p:cBhvr additive="base">
                                        <p:cTn id="11" dur="500" fill="hold"/>
                                        <p:tgtEl>
                                          <p:spTgt spid="30208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0208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3" grpId="0" build="p" autoUpdateAnimBg="0" advAuto="0"/>
    </p:bldLst>
  </p:timing>
</p:sld>
</file>

<file path=ppt/slides/slide16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0" y="304800"/>
            <a:ext cx="7086600" cy="3657600"/>
          </a:xfrm>
        </p:spPr>
        <p:txBody>
          <a:bodyPr/>
          <a:lstStyle/>
          <a:p>
            <a:pPr algn="l" eaLnBrk="1" hangingPunct="1"/>
            <a:r>
              <a:rPr lang="en-US" sz="5400" b="1" smtClean="0">
                <a:solidFill>
                  <a:srgbClr val="FAF400"/>
                </a:solidFill>
                <a:latin typeface="Comic Sans MS" pitchFamily="66" charset="0"/>
              </a:rPr>
              <a:t>Present the training orally or use an </a:t>
            </a:r>
            <a:br>
              <a:rPr lang="en-US" sz="5400" b="1" smtClean="0">
                <a:solidFill>
                  <a:srgbClr val="FAF400"/>
                </a:solidFill>
                <a:latin typeface="Comic Sans MS" pitchFamily="66" charset="0"/>
              </a:rPr>
            </a:br>
            <a:r>
              <a:rPr lang="en-US" sz="5400" b="1" smtClean="0">
                <a:solidFill>
                  <a:srgbClr val="FAF400"/>
                </a:solidFill>
                <a:latin typeface="Comic Sans MS" pitchFamily="66" charset="0"/>
              </a:rPr>
              <a:t>audiovisual </a:t>
            </a:r>
            <a:br>
              <a:rPr lang="en-US" sz="5400" b="1" smtClean="0">
                <a:solidFill>
                  <a:srgbClr val="FAF400"/>
                </a:solidFill>
                <a:latin typeface="Comic Sans MS" pitchFamily="66" charset="0"/>
              </a:rPr>
            </a:br>
            <a:r>
              <a:rPr lang="en-US" sz="5400" b="1" smtClean="0">
                <a:solidFill>
                  <a:srgbClr val="FAF400"/>
                </a:solidFill>
                <a:latin typeface="Comic Sans MS" pitchFamily="66" charset="0"/>
              </a:rPr>
              <a:t>program</a:t>
            </a:r>
          </a:p>
        </p:txBody>
      </p:sp>
      <p:pic>
        <p:nvPicPr>
          <p:cNvPr id="303107" name="Picture 3"/>
          <p:cNvPicPr>
            <a:picLocks noChangeAspect="1" noChangeArrowheads="1"/>
          </p:cNvPicPr>
          <p:nvPr/>
        </p:nvPicPr>
        <p:blipFill>
          <a:blip r:embed="rId5">
            <a:clrChange>
              <a:clrFrom>
                <a:srgbClr val="09032D"/>
              </a:clrFrom>
              <a:clrTo>
                <a:srgbClr val="09032D">
                  <a:alpha val="0"/>
                </a:srgbClr>
              </a:clrTo>
            </a:clrChange>
            <a:extLst>
              <a:ext uri="{28A0092B-C50C-407E-A947-70E740481C1C}">
                <a14:useLocalDpi xmlns:a14="http://schemas.microsoft.com/office/drawing/2010/main" val="0"/>
              </a:ext>
            </a:extLst>
          </a:blip>
          <a:srcRect/>
          <a:stretch>
            <a:fillRect/>
          </a:stretch>
        </p:blipFill>
        <p:spPr bwMode="auto">
          <a:xfrm>
            <a:off x="3657600" y="2795588"/>
            <a:ext cx="5486400" cy="406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03106"/>
                                        </p:tgtEl>
                                        <p:attrNameLst>
                                          <p:attrName>style.visibility</p:attrName>
                                        </p:attrNameLst>
                                      </p:cBhvr>
                                      <p:to>
                                        <p:strVal val="visible"/>
                                      </p:to>
                                    </p:set>
                                    <p:anim calcmode="lin" valueType="num">
                                      <p:cBhvr additive="base">
                                        <p:cTn id="7" dur="500" fill="hold"/>
                                        <p:tgtEl>
                                          <p:spTgt spid="303106"/>
                                        </p:tgtEl>
                                        <p:attrNameLst>
                                          <p:attrName>ppt_x</p:attrName>
                                        </p:attrNameLst>
                                      </p:cBhvr>
                                      <p:tavLst>
                                        <p:tav tm="0">
                                          <p:val>
                                            <p:strVal val="0-#ppt_w/2"/>
                                          </p:val>
                                        </p:tav>
                                        <p:tav tm="100000">
                                          <p:val>
                                            <p:strVal val="#ppt_x"/>
                                          </p:val>
                                        </p:tav>
                                      </p:tavLst>
                                    </p:anim>
                                    <p:anim calcmode="lin" valueType="num">
                                      <p:cBhvr additive="base">
                                        <p:cTn id="8" dur="500" fill="hold"/>
                                        <p:tgtEl>
                                          <p:spTgt spid="30310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303107"/>
                                        </p:tgtEl>
                                        <p:attrNameLst>
                                          <p:attrName>style.visibility</p:attrName>
                                        </p:attrNameLst>
                                      </p:cBhvr>
                                      <p:to>
                                        <p:strVal val="visible"/>
                                      </p:to>
                                    </p:set>
                                    <p:animEffect transition="in" filter="wipe(right)">
                                      <p:cBhvr>
                                        <p:cTn id="12" dur="500"/>
                                        <p:tgtEl>
                                          <p:spTgt spid="303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6" grpId="0"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a:xfrm>
            <a:off x="0" y="381000"/>
            <a:ext cx="8534400" cy="1143000"/>
          </a:xfrm>
        </p:spPr>
        <p:txBody>
          <a:bodyPr/>
          <a:lstStyle/>
          <a:p>
            <a:pPr eaLnBrk="1" hangingPunct="1"/>
            <a:r>
              <a:rPr lang="en-US" sz="5400" b="1" smtClean="0">
                <a:solidFill>
                  <a:srgbClr val="FAF400"/>
                </a:solidFill>
                <a:latin typeface="Comic Sans MS" pitchFamily="66" charset="0"/>
              </a:rPr>
              <a:t>Use EPA approved training materials</a:t>
            </a:r>
            <a:r>
              <a:rPr lang="en-US" smtClean="0">
                <a:solidFill>
                  <a:srgbClr val="FAF400"/>
                </a:solidFill>
              </a:rPr>
              <a:t> </a:t>
            </a:r>
          </a:p>
        </p:txBody>
      </p:sp>
      <p:pic>
        <p:nvPicPr>
          <p:cNvPr id="304131" name="Picture 3"/>
          <p:cNvPicPr>
            <a:picLocks noChangeAspect="1" noChangeArrowheads="1"/>
          </p:cNvPicPr>
          <p:nvPr/>
        </p:nvPicPr>
        <p:blipFill>
          <a:blip r:embed="rId5">
            <a:clrChange>
              <a:clrFrom>
                <a:srgbClr val="06021E"/>
              </a:clrFrom>
              <a:clrTo>
                <a:srgbClr val="06021E">
                  <a:alpha val="0"/>
                </a:srgbClr>
              </a:clrTo>
            </a:clrChange>
            <a:extLst>
              <a:ext uri="{28A0092B-C50C-407E-A947-70E740481C1C}">
                <a14:useLocalDpi xmlns:a14="http://schemas.microsoft.com/office/drawing/2010/main" val="0"/>
              </a:ext>
            </a:extLst>
          </a:blip>
          <a:srcRect/>
          <a:stretch>
            <a:fillRect/>
          </a:stretch>
        </p:blipFill>
        <p:spPr bwMode="auto">
          <a:xfrm>
            <a:off x="1828800" y="1828800"/>
            <a:ext cx="4789488"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04130"/>
                                        </p:tgtEl>
                                        <p:attrNameLst>
                                          <p:attrName>style.visibility</p:attrName>
                                        </p:attrNameLst>
                                      </p:cBhvr>
                                      <p:to>
                                        <p:strVal val="visible"/>
                                      </p:to>
                                    </p:set>
                                    <p:anim calcmode="lin" valueType="num">
                                      <p:cBhvr additive="base">
                                        <p:cTn id="7" dur="500" fill="hold"/>
                                        <p:tgtEl>
                                          <p:spTgt spid="304130"/>
                                        </p:tgtEl>
                                        <p:attrNameLst>
                                          <p:attrName>ppt_x</p:attrName>
                                        </p:attrNameLst>
                                      </p:cBhvr>
                                      <p:tavLst>
                                        <p:tav tm="0">
                                          <p:val>
                                            <p:strVal val="#ppt_x"/>
                                          </p:val>
                                        </p:tav>
                                        <p:tav tm="100000">
                                          <p:val>
                                            <p:strVal val="#ppt_x"/>
                                          </p:val>
                                        </p:tav>
                                      </p:tavLst>
                                    </p:anim>
                                    <p:anim calcmode="lin" valueType="num">
                                      <p:cBhvr additive="base">
                                        <p:cTn id="8" dur="500" fill="hold"/>
                                        <p:tgtEl>
                                          <p:spTgt spid="304130"/>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6" fill="hold" nodeType="afterEffect">
                                  <p:stCondLst>
                                    <p:cond delay="0"/>
                                  </p:stCondLst>
                                  <p:childTnLst>
                                    <p:set>
                                      <p:cBhvr>
                                        <p:cTn id="11" dur="1" fill="hold">
                                          <p:stCondLst>
                                            <p:cond delay="0"/>
                                          </p:stCondLst>
                                        </p:cTn>
                                        <p:tgtEl>
                                          <p:spTgt spid="304131"/>
                                        </p:tgtEl>
                                        <p:attrNameLst>
                                          <p:attrName>style.visibility</p:attrName>
                                        </p:attrNameLst>
                                      </p:cBhvr>
                                      <p:to>
                                        <p:strVal val="visible"/>
                                      </p:to>
                                    </p:set>
                                    <p:anim calcmode="lin" valueType="num">
                                      <p:cBhvr additive="base">
                                        <p:cTn id="12" dur="500" fill="hold"/>
                                        <p:tgtEl>
                                          <p:spTgt spid="304131"/>
                                        </p:tgtEl>
                                        <p:attrNameLst>
                                          <p:attrName>ppt_x</p:attrName>
                                        </p:attrNameLst>
                                      </p:cBhvr>
                                      <p:tavLst>
                                        <p:tav tm="0">
                                          <p:val>
                                            <p:strVal val="1+#ppt_w/2"/>
                                          </p:val>
                                        </p:tav>
                                        <p:tav tm="100000">
                                          <p:val>
                                            <p:strVal val="#ppt_x"/>
                                          </p:val>
                                        </p:tav>
                                      </p:tavLst>
                                    </p:anim>
                                    <p:anim calcmode="lin" valueType="num">
                                      <p:cBhvr additive="base">
                                        <p:cTn id="13" dur="500" fill="hold"/>
                                        <p:tgtEl>
                                          <p:spTgt spid="304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0" grpId="0"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0" y="838200"/>
            <a:ext cx="8915400" cy="1066800"/>
          </a:xfrm>
        </p:spPr>
        <p:txBody>
          <a:bodyPr/>
          <a:lstStyle/>
          <a:p>
            <a:pPr algn="l" eaLnBrk="1" hangingPunct="1">
              <a:buFont typeface="Wingdings" pitchFamily="2" charset="2"/>
              <a:buNone/>
            </a:pPr>
            <a:r>
              <a:rPr lang="en-US" sz="4800" b="1" smtClean="0">
                <a:solidFill>
                  <a:srgbClr val="FFCC00"/>
                </a:solidFill>
              </a:rPr>
              <a:t>	</a:t>
            </a:r>
            <a:r>
              <a:rPr lang="en-US" sz="4800" b="1" smtClean="0">
                <a:solidFill>
                  <a:srgbClr val="FAF400"/>
                </a:solidFill>
                <a:latin typeface="Comic Sans MS" pitchFamily="66" charset="0"/>
              </a:rPr>
              <a:t>Present training so                                      employees understand it</a:t>
            </a:r>
            <a:r>
              <a:rPr lang="en-US" b="1" smtClean="0">
                <a:solidFill>
                  <a:srgbClr val="FAF400"/>
                </a:solidFill>
              </a:rPr>
              <a:t/>
            </a:r>
            <a:br>
              <a:rPr lang="en-US" b="1" smtClean="0">
                <a:solidFill>
                  <a:srgbClr val="FAF400"/>
                </a:solidFill>
              </a:rPr>
            </a:br>
            <a:r>
              <a:rPr lang="en-US" b="1" smtClean="0">
                <a:solidFill>
                  <a:srgbClr val="FAF400"/>
                </a:solidFill>
              </a:rPr>
              <a:t/>
            </a:r>
            <a:br>
              <a:rPr lang="en-US" b="1" smtClean="0">
                <a:solidFill>
                  <a:srgbClr val="FAF400"/>
                </a:solidFill>
              </a:rPr>
            </a:br>
            <a:endParaRPr lang="en-US" b="1" smtClean="0">
              <a:solidFill>
                <a:srgbClr val="FAF400"/>
              </a:solidFill>
            </a:endParaRPr>
          </a:p>
        </p:txBody>
      </p:sp>
      <p:sp>
        <p:nvSpPr>
          <p:cNvPr id="305155" name="Text Box 3"/>
          <p:cNvSpPr txBox="1">
            <a:spLocks noChangeArrowheads="1"/>
          </p:cNvSpPr>
          <p:nvPr/>
        </p:nvSpPr>
        <p:spPr bwMode="auto">
          <a:xfrm>
            <a:off x="2133600" y="5791200"/>
            <a:ext cx="76962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spcBef>
                <a:spcPct val="50000"/>
              </a:spcBef>
              <a:buFont typeface="Wingdings" pitchFamily="2" charset="2"/>
              <a:buNone/>
            </a:pPr>
            <a:r>
              <a:rPr lang="en-US" sz="4400" b="1">
                <a:solidFill>
                  <a:srgbClr val="FFCC00"/>
                </a:solidFill>
                <a:latin typeface="Times New Roman" pitchFamily="18" charset="0"/>
              </a:rPr>
              <a:t>  </a:t>
            </a:r>
            <a:r>
              <a:rPr lang="en-US" sz="4800" b="1">
                <a:solidFill>
                  <a:srgbClr val="FAF400"/>
                </a:solidFill>
                <a:latin typeface="Comic Sans MS" pitchFamily="66" charset="0"/>
              </a:rPr>
              <a:t>Respond to questions</a:t>
            </a:r>
          </a:p>
        </p:txBody>
      </p:sp>
      <p:pic>
        <p:nvPicPr>
          <p:cNvPr id="305156" name="Picture 4"/>
          <p:cNvPicPr>
            <a:picLocks noChangeAspect="1" noChangeArrowheads="1"/>
          </p:cNvPicPr>
          <p:nvPr/>
        </p:nvPicPr>
        <p:blipFill>
          <a:blip r:embed="rId5">
            <a:clrChange>
              <a:clrFrom>
                <a:srgbClr val="0B0434"/>
              </a:clrFrom>
              <a:clrTo>
                <a:srgbClr val="0B0434">
                  <a:alpha val="0"/>
                </a:srgbClr>
              </a:clrTo>
            </a:clrChange>
            <a:extLst>
              <a:ext uri="{28A0092B-C50C-407E-A947-70E740481C1C}">
                <a14:useLocalDpi xmlns:a14="http://schemas.microsoft.com/office/drawing/2010/main" val="0"/>
              </a:ext>
            </a:extLst>
          </a:blip>
          <a:srcRect/>
          <a:stretch>
            <a:fillRect/>
          </a:stretch>
        </p:blipFill>
        <p:spPr bwMode="auto">
          <a:xfrm>
            <a:off x="1219200" y="1905000"/>
            <a:ext cx="5019675"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05154"/>
                                        </p:tgtEl>
                                        <p:attrNameLst>
                                          <p:attrName>style.visibility</p:attrName>
                                        </p:attrNameLst>
                                      </p:cBhvr>
                                      <p:to>
                                        <p:strVal val="visible"/>
                                      </p:to>
                                    </p:set>
                                    <p:anim calcmode="lin" valueType="num">
                                      <p:cBhvr additive="base">
                                        <p:cTn id="7" dur="500" fill="hold"/>
                                        <p:tgtEl>
                                          <p:spTgt spid="305154"/>
                                        </p:tgtEl>
                                        <p:attrNameLst>
                                          <p:attrName>ppt_x</p:attrName>
                                        </p:attrNameLst>
                                      </p:cBhvr>
                                      <p:tavLst>
                                        <p:tav tm="0">
                                          <p:val>
                                            <p:strVal val="0-#ppt_w/2"/>
                                          </p:val>
                                        </p:tav>
                                        <p:tav tm="100000">
                                          <p:val>
                                            <p:strVal val="#ppt_x"/>
                                          </p:val>
                                        </p:tav>
                                      </p:tavLst>
                                    </p:anim>
                                    <p:anim calcmode="lin" valueType="num">
                                      <p:cBhvr additive="base">
                                        <p:cTn id="8" dur="500" fill="hold"/>
                                        <p:tgtEl>
                                          <p:spTgt spid="30515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5" presetClass="entr" presetSubtype="0" fill="hold" nodeType="afterEffect">
                                  <p:stCondLst>
                                    <p:cond delay="1000"/>
                                  </p:stCondLst>
                                  <p:childTnLst>
                                    <p:set>
                                      <p:cBhvr>
                                        <p:cTn id="11" dur="1" fill="hold">
                                          <p:stCondLst>
                                            <p:cond delay="0"/>
                                          </p:stCondLst>
                                        </p:cTn>
                                        <p:tgtEl>
                                          <p:spTgt spid="305156"/>
                                        </p:tgtEl>
                                        <p:attrNameLst>
                                          <p:attrName>style.visibility</p:attrName>
                                        </p:attrNameLst>
                                      </p:cBhvr>
                                      <p:to>
                                        <p:strVal val="visible"/>
                                      </p:to>
                                    </p:set>
                                    <p:anim calcmode="lin" valueType="num">
                                      <p:cBhvr>
                                        <p:cTn id="12" dur="1000" fill="hold"/>
                                        <p:tgtEl>
                                          <p:spTgt spid="305156"/>
                                        </p:tgtEl>
                                        <p:attrNameLst>
                                          <p:attrName>ppt_w</p:attrName>
                                        </p:attrNameLst>
                                      </p:cBhvr>
                                      <p:tavLst>
                                        <p:tav tm="0">
                                          <p:val>
                                            <p:fltVal val="0"/>
                                          </p:val>
                                        </p:tav>
                                        <p:tav tm="100000">
                                          <p:val>
                                            <p:strVal val="#ppt_w"/>
                                          </p:val>
                                        </p:tav>
                                      </p:tavLst>
                                    </p:anim>
                                    <p:anim calcmode="lin" valueType="num">
                                      <p:cBhvr>
                                        <p:cTn id="13" dur="1000" fill="hold"/>
                                        <p:tgtEl>
                                          <p:spTgt spid="305156"/>
                                        </p:tgtEl>
                                        <p:attrNameLst>
                                          <p:attrName>ppt_h</p:attrName>
                                        </p:attrNameLst>
                                      </p:cBhvr>
                                      <p:tavLst>
                                        <p:tav tm="0">
                                          <p:val>
                                            <p:fltVal val="0"/>
                                          </p:val>
                                        </p:tav>
                                        <p:tav tm="100000">
                                          <p:val>
                                            <p:strVal val="#ppt_h"/>
                                          </p:val>
                                        </p:tav>
                                      </p:tavLst>
                                    </p:anim>
                                    <p:anim calcmode="lin" valueType="num">
                                      <p:cBhvr>
                                        <p:cTn id="14" dur="1000" fill="hold"/>
                                        <p:tgtEl>
                                          <p:spTgt spid="30515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05156"/>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2500"/>
                            </p:stCondLst>
                            <p:childTnLst>
                              <p:par>
                                <p:cTn id="17" presetID="2" presetClass="entr" presetSubtype="2" fill="hold" grpId="0" nodeType="afterEffect">
                                  <p:stCondLst>
                                    <p:cond delay="1000"/>
                                  </p:stCondLst>
                                  <p:childTnLst>
                                    <p:set>
                                      <p:cBhvr>
                                        <p:cTn id="18" dur="1" fill="hold">
                                          <p:stCondLst>
                                            <p:cond delay="0"/>
                                          </p:stCondLst>
                                        </p:cTn>
                                        <p:tgtEl>
                                          <p:spTgt spid="305155"/>
                                        </p:tgtEl>
                                        <p:attrNameLst>
                                          <p:attrName>style.visibility</p:attrName>
                                        </p:attrNameLst>
                                      </p:cBhvr>
                                      <p:to>
                                        <p:strVal val="visible"/>
                                      </p:to>
                                    </p:set>
                                    <p:anim calcmode="lin" valueType="num">
                                      <p:cBhvr additive="base">
                                        <p:cTn id="19" dur="500" fill="hold"/>
                                        <p:tgtEl>
                                          <p:spTgt spid="305155"/>
                                        </p:tgtEl>
                                        <p:attrNameLst>
                                          <p:attrName>ppt_x</p:attrName>
                                        </p:attrNameLst>
                                      </p:cBhvr>
                                      <p:tavLst>
                                        <p:tav tm="0">
                                          <p:val>
                                            <p:strVal val="1+#ppt_w/2"/>
                                          </p:val>
                                        </p:tav>
                                        <p:tav tm="100000">
                                          <p:val>
                                            <p:strVal val="#ppt_x"/>
                                          </p:val>
                                        </p:tav>
                                      </p:tavLst>
                                    </p:anim>
                                    <p:anim calcmode="lin" valueType="num">
                                      <p:cBhvr additive="base">
                                        <p:cTn id="20" dur="500" fill="hold"/>
                                        <p:tgtEl>
                                          <p:spTgt spid="3051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4" grpId="0" autoUpdateAnimBg="0"/>
      <p:bldP spid="305155" grpId="0"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3810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5400" b="1">
                <a:solidFill>
                  <a:srgbClr val="009000"/>
                </a:solidFill>
                <a:latin typeface="Comic Sans MS" pitchFamily="66" charset="0"/>
              </a:rPr>
              <a:t>Protections</a:t>
            </a:r>
            <a:r>
              <a:rPr lang="en-US" sz="5400" b="1">
                <a:solidFill>
                  <a:srgbClr val="009000"/>
                </a:solidFill>
                <a:latin typeface="Times New Roman" pitchFamily="18" charset="0"/>
              </a:rPr>
              <a:t> </a:t>
            </a:r>
            <a:r>
              <a:rPr lang="en-US" sz="5400" b="1">
                <a:solidFill>
                  <a:srgbClr val="009000"/>
                </a:solidFill>
                <a:latin typeface="Comic Sans MS" pitchFamily="66" charset="0"/>
              </a:rPr>
              <a:t>for Workers </a:t>
            </a:r>
            <a:r>
              <a:rPr lang="en-US" sz="5400" b="1" u="sng">
                <a:solidFill>
                  <a:srgbClr val="009000"/>
                </a:solidFill>
                <a:latin typeface="Comic Sans MS" pitchFamily="66" charset="0"/>
              </a:rPr>
              <a:t>and</a:t>
            </a:r>
            <a:r>
              <a:rPr lang="en-US" sz="5400" b="1">
                <a:solidFill>
                  <a:srgbClr val="009000"/>
                </a:solidFill>
                <a:latin typeface="Comic Sans MS" pitchFamily="66" charset="0"/>
              </a:rPr>
              <a:t> Handlers</a:t>
            </a:r>
          </a:p>
        </p:txBody>
      </p:sp>
      <p:sp>
        <p:nvSpPr>
          <p:cNvPr id="306179" name="Rectangle 3"/>
          <p:cNvSpPr>
            <a:spLocks noChangeArrowheads="1"/>
          </p:cNvSpPr>
          <p:nvPr/>
        </p:nvSpPr>
        <p:spPr bwMode="auto">
          <a:xfrm>
            <a:off x="-1752600" y="1524000"/>
            <a:ext cx="103632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endParaRPr lang="en-US" sz="4000">
              <a:solidFill>
                <a:srgbClr val="FFCC00"/>
              </a:solidFill>
              <a:latin typeface="Times New Roman" pitchFamily="18" charset="0"/>
            </a:endParaRPr>
          </a:p>
          <a:p>
            <a:pPr marL="2057400" lvl="4" indent="-228600">
              <a:spcBef>
                <a:spcPct val="20000"/>
              </a:spcBef>
              <a:buFont typeface="Wingdings" pitchFamily="2" charset="2"/>
              <a:buChar char="Ø"/>
            </a:pPr>
            <a:r>
              <a:rPr lang="en-US" sz="4000" b="1">
                <a:solidFill>
                  <a:srgbClr val="FAF400"/>
                </a:solidFill>
                <a:latin typeface="Comic Sans MS" pitchFamily="66" charset="0"/>
              </a:rPr>
              <a:t> Central location information</a:t>
            </a:r>
          </a:p>
          <a:p>
            <a:pPr marL="2057400" lvl="4" indent="-228600">
              <a:spcBef>
                <a:spcPct val="20000"/>
              </a:spcBef>
              <a:buFont typeface="Wingdings" pitchFamily="2" charset="2"/>
              <a:buChar char="Ø"/>
            </a:pPr>
            <a:r>
              <a:rPr lang="en-US" sz="4000" b="1">
                <a:solidFill>
                  <a:srgbClr val="FAF400"/>
                </a:solidFill>
                <a:latin typeface="Comic Sans MS" pitchFamily="66" charset="0"/>
              </a:rPr>
              <a:t> Pesticide safety training</a:t>
            </a:r>
          </a:p>
          <a:p>
            <a:pPr marL="2057400" lvl="4" indent="-228600">
              <a:spcBef>
                <a:spcPct val="20000"/>
              </a:spcBef>
              <a:buFont typeface="Wingdings" pitchFamily="2" charset="2"/>
              <a:buChar char="Ø"/>
            </a:pPr>
            <a:r>
              <a:rPr lang="en-US" sz="4000" b="1">
                <a:solidFill>
                  <a:schemeClr val="bg1"/>
                </a:solidFill>
                <a:latin typeface="Comic Sans MS" pitchFamily="66" charset="0"/>
              </a:rPr>
              <a:t> Emergency assistance</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06179">
                                            <p:txEl>
                                              <p:pRg st="1" end="1"/>
                                            </p:txEl>
                                          </p:spTgt>
                                        </p:tgtEl>
                                        <p:attrNameLst>
                                          <p:attrName>style.visibility</p:attrName>
                                        </p:attrNameLst>
                                      </p:cBhvr>
                                      <p:to>
                                        <p:strVal val="visible"/>
                                      </p:to>
                                    </p:set>
                                    <p:animEffect transition="in" filter="slide(fromLeft)">
                                      <p:cBhvr>
                                        <p:cTn id="7" dur="500"/>
                                        <p:tgtEl>
                                          <p:spTgt spid="306179">
                                            <p:txEl>
                                              <p:pRg st="1" end="1"/>
                                            </p:txEl>
                                          </p:spTgt>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306179">
                                            <p:txEl>
                                              <p:pRg st="2" end="2"/>
                                            </p:txEl>
                                          </p:spTgt>
                                        </p:tgtEl>
                                        <p:attrNameLst>
                                          <p:attrName>style.visibility</p:attrName>
                                        </p:attrNameLst>
                                      </p:cBhvr>
                                      <p:to>
                                        <p:strVal val="visible"/>
                                      </p:to>
                                    </p:set>
                                    <p:animEffect transition="in" filter="slide(fromLeft)">
                                      <p:cBhvr>
                                        <p:cTn id="10" dur="500"/>
                                        <p:tgtEl>
                                          <p:spTgt spid="306179">
                                            <p:txEl>
                                              <p:pRg st="2" end="2"/>
                                            </p:txEl>
                                          </p:spTgt>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306179">
                                            <p:txEl>
                                              <p:pRg st="3" end="3"/>
                                            </p:txEl>
                                          </p:spTgt>
                                        </p:tgtEl>
                                        <p:attrNameLst>
                                          <p:attrName>style.visibility</p:attrName>
                                        </p:attrNameLst>
                                      </p:cBhvr>
                                      <p:to>
                                        <p:strVal val="visible"/>
                                      </p:to>
                                    </p:set>
                                    <p:animEffect transition="in" filter="slide(fromLeft)">
                                      <p:cBhvr>
                                        <p:cTn id="13" dur="500"/>
                                        <p:tgtEl>
                                          <p:spTgt spid="3061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79" grpId="0" build="p" bldLvl="2" autoUpdateAnimBg="0"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8600" y="228600"/>
            <a:ext cx="8610600" cy="990600"/>
          </a:xfrm>
        </p:spPr>
        <p:txBody>
          <a:bodyPr/>
          <a:lstStyle/>
          <a:p>
            <a:pPr eaLnBrk="1" hangingPunct="1"/>
            <a:r>
              <a:rPr lang="en-US" sz="3600" dirty="0" smtClean="0"/>
              <a:t>Concerns with Pesticide Dependence Past, Present and Future</a:t>
            </a:r>
          </a:p>
        </p:txBody>
      </p:sp>
      <p:sp>
        <p:nvSpPr>
          <p:cNvPr id="8195" name="Rectangle 3"/>
          <p:cNvSpPr>
            <a:spLocks noGrp="1" noChangeArrowheads="1"/>
          </p:cNvSpPr>
          <p:nvPr>
            <p:ph type="body" sz="half" idx="1"/>
          </p:nvPr>
        </p:nvSpPr>
        <p:spPr>
          <a:xfrm>
            <a:off x="381000" y="1828800"/>
            <a:ext cx="5181600" cy="4724400"/>
          </a:xfrm>
        </p:spPr>
        <p:txBody>
          <a:bodyPr>
            <a:normAutofit lnSpcReduction="10000"/>
          </a:bodyPr>
          <a:lstStyle/>
          <a:p>
            <a:pPr eaLnBrk="1" hangingPunct="1"/>
            <a:r>
              <a:rPr lang="en-US" b="1" dirty="0" smtClean="0"/>
              <a:t>Misuse</a:t>
            </a:r>
            <a:br>
              <a:rPr lang="en-US" b="1" dirty="0" smtClean="0"/>
            </a:br>
            <a:endParaRPr lang="en-US" b="1" dirty="0"/>
          </a:p>
          <a:p>
            <a:pPr eaLnBrk="1" hangingPunct="1"/>
            <a:r>
              <a:rPr lang="en-US" b="1" dirty="0"/>
              <a:t>Secondary pest </a:t>
            </a:r>
            <a:r>
              <a:rPr lang="en-US" b="1" dirty="0" smtClean="0"/>
              <a:t>outbreaks</a:t>
            </a:r>
            <a:br>
              <a:rPr lang="en-US" b="1" dirty="0" smtClean="0"/>
            </a:br>
            <a:endParaRPr lang="en-US" b="1" dirty="0"/>
          </a:p>
          <a:p>
            <a:pPr eaLnBrk="1" hangingPunct="1"/>
            <a:r>
              <a:rPr lang="en-US" b="1" dirty="0" smtClean="0"/>
              <a:t>Non-target/Beneficial </a:t>
            </a:r>
            <a:r>
              <a:rPr lang="en-US" b="1" dirty="0"/>
              <a:t>organism </a:t>
            </a:r>
            <a:r>
              <a:rPr lang="en-US" b="1" dirty="0" smtClean="0"/>
              <a:t>effects</a:t>
            </a:r>
            <a:br>
              <a:rPr lang="en-US" b="1" dirty="0" smtClean="0"/>
            </a:br>
            <a:endParaRPr lang="en-US" b="1" dirty="0"/>
          </a:p>
          <a:p>
            <a:pPr eaLnBrk="1" hangingPunct="1"/>
            <a:r>
              <a:rPr lang="en-US" b="1" dirty="0" smtClean="0"/>
              <a:t>Pest </a:t>
            </a:r>
            <a:r>
              <a:rPr lang="en-US" b="1" dirty="0"/>
              <a:t>Resurgence</a:t>
            </a:r>
          </a:p>
        </p:txBody>
      </p:sp>
      <p:pic>
        <p:nvPicPr>
          <p:cNvPr id="5652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3794" y="1371600"/>
            <a:ext cx="4522029" cy="1943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5253" name="Picture 5" descr="http://www.invasive.org/images/768x512/537100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0" y="3276600"/>
            <a:ext cx="1853184" cy="1085850"/>
          </a:xfrm>
          <a:prstGeom prst="rect">
            <a:avLst/>
          </a:prstGeom>
          <a:noFill/>
          <a:extLst>
            <a:ext uri="{909E8E84-426E-40DD-AFC4-6F175D3DCCD1}">
              <a14:hiddenFill xmlns:a14="http://schemas.microsoft.com/office/drawing/2010/main">
                <a:solidFill>
                  <a:srgbClr val="FFFFFF"/>
                </a:solidFill>
              </a14:hiddenFill>
            </a:ext>
          </a:extLst>
        </p:spPr>
      </p:pic>
      <p:pic>
        <p:nvPicPr>
          <p:cNvPr id="565254" name="Picture 6" descr="C:\Users\gary.fish\Desktop\My Photos\DSC04195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15363" y="4419600"/>
            <a:ext cx="1598688" cy="11993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10200" y="5334886"/>
            <a:ext cx="1981200" cy="1485900"/>
          </a:xfrm>
          <a:prstGeom prst="rect">
            <a:avLst/>
          </a:prstGeom>
        </p:spPr>
      </p:pic>
    </p:spTree>
    <p:custDataLst>
      <p:tags r:id="rId1"/>
    </p:custDataLst>
    <p:extLst>
      <p:ext uri="{BB962C8B-B14F-4D97-AF65-F5344CB8AC3E}">
        <p14:creationId xmlns:p14="http://schemas.microsoft.com/office/powerpoint/2010/main" val="54753908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52400" y="685800"/>
            <a:ext cx="8991600" cy="1143000"/>
          </a:xfrm>
        </p:spPr>
        <p:txBody>
          <a:bodyPr/>
          <a:lstStyle/>
          <a:p>
            <a:pPr algn="l" eaLnBrk="1" hangingPunct="1"/>
            <a:r>
              <a:rPr lang="en-US" sz="5400" b="1" smtClean="0">
                <a:solidFill>
                  <a:srgbClr val="FAF400"/>
                </a:solidFill>
                <a:latin typeface="Comic Sans MS" pitchFamily="66" charset="0"/>
              </a:rPr>
              <a:t>Provide transportation to an emergency medical facility</a:t>
            </a:r>
          </a:p>
        </p:txBody>
      </p:sp>
      <p:pic>
        <p:nvPicPr>
          <p:cNvPr id="307203" name="Picture 3"/>
          <p:cNvPicPr>
            <a:picLocks noChangeAspect="1" noChangeArrowheads="1"/>
          </p:cNvPicPr>
          <p:nvPr/>
        </p:nvPicPr>
        <p:blipFill>
          <a:blip r:embed="rId5">
            <a:clrChange>
              <a:clrFrom>
                <a:srgbClr val="0E0652"/>
              </a:clrFrom>
              <a:clrTo>
                <a:srgbClr val="0E0652">
                  <a:alpha val="0"/>
                </a:srgbClr>
              </a:clrTo>
            </a:clrChange>
            <a:extLst>
              <a:ext uri="{28A0092B-C50C-407E-A947-70E740481C1C}">
                <a14:useLocalDpi xmlns:a14="http://schemas.microsoft.com/office/drawing/2010/main" val="0"/>
              </a:ext>
            </a:extLst>
          </a:blip>
          <a:srcRect/>
          <a:stretch>
            <a:fillRect/>
          </a:stretch>
        </p:blipFill>
        <p:spPr bwMode="auto">
          <a:xfrm>
            <a:off x="3035300" y="2209800"/>
            <a:ext cx="6108700" cy="423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nodeType="afterEffect">
                                  <p:stCondLst>
                                    <p:cond delay="0"/>
                                  </p:stCondLst>
                                  <p:childTnLst>
                                    <p:set>
                                      <p:cBhvr>
                                        <p:cTn id="6" dur="1" fill="hold">
                                          <p:stCondLst>
                                            <p:cond delay="0"/>
                                          </p:stCondLst>
                                        </p:cTn>
                                        <p:tgtEl>
                                          <p:spTgt spid="307203"/>
                                        </p:tgtEl>
                                        <p:attrNameLst>
                                          <p:attrName>style.visibility</p:attrName>
                                        </p:attrNameLst>
                                      </p:cBhvr>
                                      <p:to>
                                        <p:strVal val="visible"/>
                                      </p:to>
                                    </p:set>
                                    <p:anim calcmode="lin" valueType="num">
                                      <p:cBhvr>
                                        <p:cTn id="7" dur="500" fill="hold"/>
                                        <p:tgtEl>
                                          <p:spTgt spid="307203"/>
                                        </p:tgtEl>
                                        <p:attrNameLst>
                                          <p:attrName>ppt_x</p:attrName>
                                        </p:attrNameLst>
                                      </p:cBhvr>
                                      <p:tavLst>
                                        <p:tav tm="0">
                                          <p:val>
                                            <p:strVal val="#ppt_x+#ppt_w/2"/>
                                          </p:val>
                                        </p:tav>
                                        <p:tav tm="100000">
                                          <p:val>
                                            <p:strVal val="#ppt_x"/>
                                          </p:val>
                                        </p:tav>
                                      </p:tavLst>
                                    </p:anim>
                                    <p:anim calcmode="lin" valueType="num">
                                      <p:cBhvr>
                                        <p:cTn id="8" dur="500" fill="hold"/>
                                        <p:tgtEl>
                                          <p:spTgt spid="307203"/>
                                        </p:tgtEl>
                                        <p:attrNameLst>
                                          <p:attrName>ppt_y</p:attrName>
                                        </p:attrNameLst>
                                      </p:cBhvr>
                                      <p:tavLst>
                                        <p:tav tm="0">
                                          <p:val>
                                            <p:strVal val="#ppt_y"/>
                                          </p:val>
                                        </p:tav>
                                        <p:tav tm="100000">
                                          <p:val>
                                            <p:strVal val="#ppt_y"/>
                                          </p:val>
                                        </p:tav>
                                      </p:tavLst>
                                    </p:anim>
                                    <p:anim calcmode="lin" valueType="num">
                                      <p:cBhvr>
                                        <p:cTn id="9" dur="500" fill="hold"/>
                                        <p:tgtEl>
                                          <p:spTgt spid="307203"/>
                                        </p:tgtEl>
                                        <p:attrNameLst>
                                          <p:attrName>ppt_w</p:attrName>
                                        </p:attrNameLst>
                                      </p:cBhvr>
                                      <p:tavLst>
                                        <p:tav tm="0">
                                          <p:val>
                                            <p:fltVal val="0"/>
                                          </p:val>
                                        </p:tav>
                                        <p:tav tm="100000">
                                          <p:val>
                                            <p:strVal val="#ppt_w"/>
                                          </p:val>
                                        </p:tav>
                                      </p:tavLst>
                                    </p:anim>
                                    <p:anim calcmode="lin" valueType="num">
                                      <p:cBhvr>
                                        <p:cTn id="10" dur="500" fill="hold"/>
                                        <p:tgtEl>
                                          <p:spTgt spid="30720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n-US" sz="4800" b="1" smtClean="0">
                <a:solidFill>
                  <a:srgbClr val="FAF400"/>
                </a:solidFill>
                <a:latin typeface="Comic Sans MS" pitchFamily="66" charset="0"/>
              </a:rPr>
              <a:t>Provide information to employee or medical staff</a:t>
            </a:r>
          </a:p>
        </p:txBody>
      </p:sp>
      <p:pic>
        <p:nvPicPr>
          <p:cNvPr id="308227" name="Picture 3"/>
          <p:cNvPicPr>
            <a:picLocks noChangeAspect="1" noChangeArrowheads="1"/>
          </p:cNvPicPr>
          <p:nvPr/>
        </p:nvPicPr>
        <p:blipFill>
          <a:blip r:embed="rId5">
            <a:clrChange>
              <a:clrFrom>
                <a:srgbClr val="170A8E"/>
              </a:clrFrom>
              <a:clrTo>
                <a:srgbClr val="170A8E">
                  <a:alpha val="0"/>
                </a:srgbClr>
              </a:clrTo>
            </a:clrChange>
            <a:extLst>
              <a:ext uri="{28A0092B-C50C-407E-A947-70E740481C1C}">
                <a14:useLocalDpi xmlns:a14="http://schemas.microsoft.com/office/drawing/2010/main" val="0"/>
              </a:ext>
            </a:extLst>
          </a:blip>
          <a:srcRect/>
          <a:stretch>
            <a:fillRect/>
          </a:stretch>
        </p:blipFill>
        <p:spPr bwMode="auto">
          <a:xfrm>
            <a:off x="4800600" y="3124200"/>
            <a:ext cx="344805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28" name="Picture 4"/>
          <p:cNvPicPr>
            <a:picLocks noChangeAspect="1" noChangeArrowheads="1"/>
          </p:cNvPicPr>
          <p:nvPr/>
        </p:nvPicPr>
        <p:blipFill>
          <a:blip r:embed="rId6">
            <a:clrChange>
              <a:clrFrom>
                <a:srgbClr val="06011E"/>
              </a:clrFrom>
              <a:clrTo>
                <a:srgbClr val="06011E">
                  <a:alpha val="0"/>
                </a:srgbClr>
              </a:clrTo>
            </a:clrChange>
            <a:extLst>
              <a:ext uri="{28A0092B-C50C-407E-A947-70E740481C1C}">
                <a14:useLocalDpi xmlns:a14="http://schemas.microsoft.com/office/drawing/2010/main" val="0"/>
              </a:ext>
            </a:extLst>
          </a:blip>
          <a:srcRect/>
          <a:stretch>
            <a:fillRect/>
          </a:stretch>
        </p:blipFill>
        <p:spPr bwMode="auto">
          <a:xfrm>
            <a:off x="685800" y="2209800"/>
            <a:ext cx="2741613" cy="345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afterEffect">
                                  <p:stCondLst>
                                    <p:cond delay="0"/>
                                  </p:stCondLst>
                                  <p:childTnLst>
                                    <p:set>
                                      <p:cBhvr>
                                        <p:cTn id="6" dur="1" fill="hold">
                                          <p:stCondLst>
                                            <p:cond delay="0"/>
                                          </p:stCondLst>
                                        </p:cTn>
                                        <p:tgtEl>
                                          <p:spTgt spid="308228"/>
                                        </p:tgtEl>
                                        <p:attrNameLst>
                                          <p:attrName>style.visibility</p:attrName>
                                        </p:attrNameLst>
                                      </p:cBhvr>
                                      <p:to>
                                        <p:strVal val="visible"/>
                                      </p:to>
                                    </p:set>
                                    <p:animEffect transition="in" filter="slide(fromLeft)">
                                      <p:cBhvr>
                                        <p:cTn id="7" dur="500"/>
                                        <p:tgtEl>
                                          <p:spTgt spid="308228"/>
                                        </p:tgtEl>
                                      </p:cBhvr>
                                    </p:animEffect>
                                  </p:childTnLst>
                                </p:cTn>
                              </p:par>
                            </p:childTnLst>
                          </p:cTn>
                        </p:par>
                        <p:par>
                          <p:cTn id="8" fill="hold" nodeType="afterGroup">
                            <p:stCondLst>
                              <p:cond delay="500"/>
                            </p:stCondLst>
                            <p:childTnLst>
                              <p:par>
                                <p:cTn id="9" presetID="12" presetClass="entr" presetSubtype="2" fill="hold" nodeType="afterEffect">
                                  <p:stCondLst>
                                    <p:cond delay="0"/>
                                  </p:stCondLst>
                                  <p:childTnLst>
                                    <p:set>
                                      <p:cBhvr>
                                        <p:cTn id="10" dur="1" fill="hold">
                                          <p:stCondLst>
                                            <p:cond delay="0"/>
                                          </p:stCondLst>
                                        </p:cTn>
                                        <p:tgtEl>
                                          <p:spTgt spid="308227"/>
                                        </p:tgtEl>
                                        <p:attrNameLst>
                                          <p:attrName>style.visibility</p:attrName>
                                        </p:attrNameLst>
                                      </p:cBhvr>
                                      <p:to>
                                        <p:strVal val="visible"/>
                                      </p:to>
                                    </p:set>
                                    <p:animEffect transition="in" filter="slide(fromRight)">
                                      <p:cBhvr>
                                        <p:cTn id="11" dur="500"/>
                                        <p:tgtEl>
                                          <p:spTgt spid="308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515938"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5400" b="1">
                <a:solidFill>
                  <a:srgbClr val="009000"/>
                </a:solidFill>
                <a:latin typeface="Comic Sans MS" pitchFamily="66" charset="0"/>
              </a:rPr>
              <a:t>Protections</a:t>
            </a:r>
            <a:r>
              <a:rPr lang="en-US" sz="4400" b="1">
                <a:solidFill>
                  <a:srgbClr val="009000"/>
                </a:solidFill>
                <a:latin typeface="Times New Roman" pitchFamily="18" charset="0"/>
              </a:rPr>
              <a:t> </a:t>
            </a:r>
            <a:r>
              <a:rPr lang="en-US" sz="5400" b="1">
                <a:solidFill>
                  <a:srgbClr val="009000"/>
                </a:solidFill>
                <a:latin typeface="Comic Sans MS" pitchFamily="66" charset="0"/>
              </a:rPr>
              <a:t>for Workers </a:t>
            </a:r>
            <a:r>
              <a:rPr lang="en-US" sz="5400" b="1" u="sng">
                <a:solidFill>
                  <a:srgbClr val="009000"/>
                </a:solidFill>
                <a:latin typeface="Comic Sans MS" pitchFamily="66" charset="0"/>
              </a:rPr>
              <a:t>and</a:t>
            </a:r>
            <a:r>
              <a:rPr lang="en-US" sz="5400" b="1">
                <a:solidFill>
                  <a:srgbClr val="009000"/>
                </a:solidFill>
                <a:latin typeface="Comic Sans MS" pitchFamily="66" charset="0"/>
              </a:rPr>
              <a:t> Handlers</a:t>
            </a:r>
          </a:p>
        </p:txBody>
      </p:sp>
      <p:sp>
        <p:nvSpPr>
          <p:cNvPr id="309251" name="Rectangle 3"/>
          <p:cNvSpPr>
            <a:spLocks noChangeArrowheads="1"/>
          </p:cNvSpPr>
          <p:nvPr/>
        </p:nvSpPr>
        <p:spPr bwMode="auto">
          <a:xfrm>
            <a:off x="-1676400" y="914400"/>
            <a:ext cx="10058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endParaRPr lang="en-US" sz="4000">
              <a:solidFill>
                <a:srgbClr val="FFCC00"/>
              </a:solidFill>
              <a:latin typeface="Times New Roman" pitchFamily="18" charset="0"/>
            </a:endParaRPr>
          </a:p>
          <a:p>
            <a:pPr marL="2057400" lvl="4" indent="-228600">
              <a:spcBef>
                <a:spcPct val="20000"/>
              </a:spcBef>
              <a:buFont typeface="Wingdings" pitchFamily="2" charset="2"/>
              <a:buChar char="Ø"/>
            </a:pPr>
            <a:r>
              <a:rPr lang="en-US" sz="4000" b="1">
                <a:solidFill>
                  <a:srgbClr val="FFCC00"/>
                </a:solidFill>
                <a:latin typeface="Comic Sans MS" pitchFamily="66" charset="0"/>
              </a:rPr>
              <a:t> </a:t>
            </a:r>
            <a:r>
              <a:rPr lang="en-US" sz="4000" b="1">
                <a:solidFill>
                  <a:srgbClr val="FAF400"/>
                </a:solidFill>
                <a:latin typeface="Comic Sans MS" pitchFamily="66" charset="0"/>
              </a:rPr>
              <a:t>Central location information</a:t>
            </a:r>
          </a:p>
          <a:p>
            <a:pPr marL="2057400" lvl="4" indent="-228600">
              <a:spcBef>
                <a:spcPct val="20000"/>
              </a:spcBef>
              <a:buFont typeface="Wingdings" pitchFamily="2" charset="2"/>
              <a:buChar char="Ø"/>
            </a:pPr>
            <a:r>
              <a:rPr lang="en-US" sz="4000" b="1">
                <a:solidFill>
                  <a:srgbClr val="FAF400"/>
                </a:solidFill>
                <a:latin typeface="Comic Sans MS" pitchFamily="66" charset="0"/>
              </a:rPr>
              <a:t> Pesticide safety training</a:t>
            </a:r>
          </a:p>
          <a:p>
            <a:pPr marL="2057400" lvl="4" indent="-228600">
              <a:spcBef>
                <a:spcPct val="20000"/>
              </a:spcBef>
              <a:buFont typeface="Wingdings" pitchFamily="2" charset="2"/>
              <a:buChar char="Ø"/>
            </a:pPr>
            <a:r>
              <a:rPr lang="en-US" sz="4000" b="1">
                <a:solidFill>
                  <a:srgbClr val="FAF400"/>
                </a:solidFill>
                <a:latin typeface="Comic Sans MS" pitchFamily="66" charset="0"/>
              </a:rPr>
              <a:t> Emergency assistance</a:t>
            </a:r>
          </a:p>
          <a:p>
            <a:pPr marL="2057400" lvl="4" indent="-228600">
              <a:spcBef>
                <a:spcPct val="20000"/>
              </a:spcBef>
              <a:buFont typeface="Wingdings" pitchFamily="2" charset="2"/>
              <a:buChar char="Ø"/>
            </a:pPr>
            <a:r>
              <a:rPr lang="en-US" sz="4000" b="1">
                <a:solidFill>
                  <a:schemeClr val="bg1"/>
                </a:solidFill>
                <a:latin typeface="Comic Sans MS" pitchFamily="66" charset="0"/>
              </a:rPr>
              <a:t> Decontamination materials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09251"/>
                                        </p:tgtEl>
                                        <p:attrNameLst>
                                          <p:attrName>style.visibility</p:attrName>
                                        </p:attrNameLst>
                                      </p:cBhvr>
                                      <p:to>
                                        <p:strVal val="visible"/>
                                      </p:to>
                                    </p:set>
                                    <p:anim calcmode="lin" valueType="num">
                                      <p:cBhvr additive="base">
                                        <p:cTn id="7" dur="500" fill="hold"/>
                                        <p:tgtEl>
                                          <p:spTgt spid="309251"/>
                                        </p:tgtEl>
                                        <p:attrNameLst>
                                          <p:attrName>ppt_x</p:attrName>
                                        </p:attrNameLst>
                                      </p:cBhvr>
                                      <p:tavLst>
                                        <p:tav tm="0">
                                          <p:val>
                                            <p:strVal val="0-#ppt_w/2"/>
                                          </p:val>
                                        </p:tav>
                                        <p:tav tm="100000">
                                          <p:val>
                                            <p:strVal val="#ppt_x"/>
                                          </p:val>
                                        </p:tav>
                                      </p:tavLst>
                                    </p:anim>
                                    <p:anim calcmode="lin" valueType="num">
                                      <p:cBhvr additive="base">
                                        <p:cTn id="8" dur="500" fill="hold"/>
                                        <p:tgtEl>
                                          <p:spTgt spid="3092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1" grpId="0"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609600" y="228600"/>
            <a:ext cx="7772400" cy="1143000"/>
          </a:xfrm>
        </p:spPr>
        <p:txBody>
          <a:bodyPr/>
          <a:lstStyle/>
          <a:p>
            <a:pPr eaLnBrk="1" hangingPunct="1"/>
            <a:r>
              <a:rPr lang="en-US" sz="5400" b="1" smtClean="0">
                <a:solidFill>
                  <a:srgbClr val="FAF400"/>
                </a:solidFill>
                <a:latin typeface="Comic Sans MS" pitchFamily="66" charset="0"/>
              </a:rPr>
              <a:t>Water, soap and single use towels for</a:t>
            </a:r>
            <a:endParaRPr lang="en-US" sz="5400" b="1" u="sng" smtClean="0">
              <a:solidFill>
                <a:srgbClr val="FAF400"/>
              </a:solidFill>
              <a:latin typeface="Comic Sans MS" pitchFamily="66" charset="0"/>
            </a:endParaRPr>
          </a:p>
        </p:txBody>
      </p:sp>
      <p:pic>
        <p:nvPicPr>
          <p:cNvPr id="310275" name="Picture 3" descr="048CARB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2422525"/>
            <a:ext cx="6400800"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76" name="Text Box 4"/>
          <p:cNvSpPr txBox="1">
            <a:spLocks noChangeArrowheads="1"/>
          </p:cNvSpPr>
          <p:nvPr/>
        </p:nvSpPr>
        <p:spPr bwMode="auto">
          <a:xfrm>
            <a:off x="3200400" y="1447800"/>
            <a:ext cx="3200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5400" b="1" u="sng">
                <a:solidFill>
                  <a:srgbClr val="FAF400"/>
                </a:solidFill>
                <a:latin typeface="Comic Sans MS" pitchFamily="66" charset="0"/>
              </a:rPr>
              <a:t>workers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10275"/>
                                        </p:tgtEl>
                                        <p:attrNameLst>
                                          <p:attrName>style.visibility</p:attrName>
                                        </p:attrNameLst>
                                      </p:cBhvr>
                                      <p:to>
                                        <p:strVal val="visible"/>
                                      </p:to>
                                    </p:set>
                                    <p:anim calcmode="lin" valueType="num">
                                      <p:cBhvr additive="base">
                                        <p:cTn id="7" dur="500" fill="hold"/>
                                        <p:tgtEl>
                                          <p:spTgt spid="310275"/>
                                        </p:tgtEl>
                                        <p:attrNameLst>
                                          <p:attrName>ppt_x</p:attrName>
                                        </p:attrNameLst>
                                      </p:cBhvr>
                                      <p:tavLst>
                                        <p:tav tm="0">
                                          <p:val>
                                            <p:strVal val="0-#ppt_w/2"/>
                                          </p:val>
                                        </p:tav>
                                        <p:tav tm="100000">
                                          <p:val>
                                            <p:strVal val="#ppt_x"/>
                                          </p:val>
                                        </p:tav>
                                      </p:tavLst>
                                    </p:anim>
                                    <p:anim calcmode="lin" valueType="num">
                                      <p:cBhvr additive="base">
                                        <p:cTn id="8" dur="500" fill="hold"/>
                                        <p:tgtEl>
                                          <p:spTgt spid="31027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5" presetClass="entr" presetSubtype="0" fill="hold" grpId="0" nodeType="afterEffect">
                                  <p:stCondLst>
                                    <p:cond delay="0"/>
                                  </p:stCondLst>
                                  <p:childTnLst>
                                    <p:set>
                                      <p:cBhvr>
                                        <p:cTn id="11" dur="1" fill="hold">
                                          <p:stCondLst>
                                            <p:cond delay="0"/>
                                          </p:stCondLst>
                                        </p:cTn>
                                        <p:tgtEl>
                                          <p:spTgt spid="310276"/>
                                        </p:tgtEl>
                                        <p:attrNameLst>
                                          <p:attrName>style.visibility</p:attrName>
                                        </p:attrNameLst>
                                      </p:cBhvr>
                                      <p:to>
                                        <p:strVal val="visible"/>
                                      </p:to>
                                    </p:set>
                                    <p:anim calcmode="lin" valueType="num">
                                      <p:cBhvr>
                                        <p:cTn id="12" dur="1000" fill="hold"/>
                                        <p:tgtEl>
                                          <p:spTgt spid="310276"/>
                                        </p:tgtEl>
                                        <p:attrNameLst>
                                          <p:attrName>ppt_w</p:attrName>
                                        </p:attrNameLst>
                                      </p:cBhvr>
                                      <p:tavLst>
                                        <p:tav tm="0">
                                          <p:val>
                                            <p:fltVal val="0"/>
                                          </p:val>
                                        </p:tav>
                                        <p:tav tm="100000">
                                          <p:val>
                                            <p:strVal val="#ppt_w"/>
                                          </p:val>
                                        </p:tav>
                                      </p:tavLst>
                                    </p:anim>
                                    <p:anim calcmode="lin" valueType="num">
                                      <p:cBhvr>
                                        <p:cTn id="13" dur="1000" fill="hold"/>
                                        <p:tgtEl>
                                          <p:spTgt spid="310276"/>
                                        </p:tgtEl>
                                        <p:attrNameLst>
                                          <p:attrName>ppt_h</p:attrName>
                                        </p:attrNameLst>
                                      </p:cBhvr>
                                      <p:tavLst>
                                        <p:tav tm="0">
                                          <p:val>
                                            <p:fltVal val="0"/>
                                          </p:val>
                                        </p:tav>
                                        <p:tav tm="100000">
                                          <p:val>
                                            <p:strVal val="#ppt_h"/>
                                          </p:val>
                                        </p:tav>
                                      </p:tavLst>
                                    </p:anim>
                                    <p:anim calcmode="lin" valueType="num">
                                      <p:cBhvr>
                                        <p:cTn id="14" dur="1000" fill="hold"/>
                                        <p:tgtEl>
                                          <p:spTgt spid="31027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1027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6" grpId="0"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a:xfrm>
            <a:off x="609600" y="228600"/>
            <a:ext cx="7772400" cy="1143000"/>
          </a:xfrm>
        </p:spPr>
        <p:txBody>
          <a:bodyPr/>
          <a:lstStyle/>
          <a:p>
            <a:pPr eaLnBrk="1" hangingPunct="1"/>
            <a:r>
              <a:rPr lang="en-US" sz="5400" b="1" smtClean="0">
                <a:solidFill>
                  <a:srgbClr val="FAF400"/>
                </a:solidFill>
                <a:latin typeface="Comic Sans MS" pitchFamily="66" charset="0"/>
              </a:rPr>
              <a:t>Plus clean coverall for</a:t>
            </a:r>
            <a:endParaRPr lang="en-US" sz="5400" b="1" u="sng" smtClean="0">
              <a:solidFill>
                <a:srgbClr val="FAF400"/>
              </a:solidFill>
              <a:latin typeface="Comic Sans MS" pitchFamily="66" charset="0"/>
            </a:endParaRPr>
          </a:p>
        </p:txBody>
      </p:sp>
      <p:pic>
        <p:nvPicPr>
          <p:cNvPr id="311299" name="Picture 3" descr="049CARB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305050"/>
            <a:ext cx="6570663"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0" name="Text Box 4"/>
          <p:cNvSpPr txBox="1">
            <a:spLocks noChangeArrowheads="1"/>
          </p:cNvSpPr>
          <p:nvPr/>
        </p:nvSpPr>
        <p:spPr bwMode="auto">
          <a:xfrm>
            <a:off x="2895600" y="1143000"/>
            <a:ext cx="3276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5400" b="1" u="sng">
                <a:solidFill>
                  <a:srgbClr val="FAF400"/>
                </a:solidFill>
                <a:latin typeface="Comic Sans MS" pitchFamily="66" charset="0"/>
              </a:rPr>
              <a:t>Handlers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1298"/>
                                        </p:tgtEl>
                                        <p:attrNameLst>
                                          <p:attrName>style.visibility</p:attrName>
                                        </p:attrNameLst>
                                      </p:cBhvr>
                                      <p:to>
                                        <p:strVal val="visible"/>
                                      </p:to>
                                    </p:set>
                                    <p:anim calcmode="lin" valueType="num">
                                      <p:cBhvr additive="base">
                                        <p:cTn id="7" dur="500" fill="hold"/>
                                        <p:tgtEl>
                                          <p:spTgt spid="311298"/>
                                        </p:tgtEl>
                                        <p:attrNameLst>
                                          <p:attrName>ppt_x</p:attrName>
                                        </p:attrNameLst>
                                      </p:cBhvr>
                                      <p:tavLst>
                                        <p:tav tm="0">
                                          <p:val>
                                            <p:strVal val="0-#ppt_w/2"/>
                                          </p:val>
                                        </p:tav>
                                        <p:tav tm="100000">
                                          <p:val>
                                            <p:strVal val="#ppt_x"/>
                                          </p:val>
                                        </p:tav>
                                      </p:tavLst>
                                    </p:anim>
                                    <p:anim calcmode="lin" valueType="num">
                                      <p:cBhvr additive="base">
                                        <p:cTn id="8" dur="500" fill="hold"/>
                                        <p:tgtEl>
                                          <p:spTgt spid="31129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311299"/>
                                        </p:tgtEl>
                                        <p:attrNameLst>
                                          <p:attrName>style.visibility</p:attrName>
                                        </p:attrNameLst>
                                      </p:cBhvr>
                                      <p:to>
                                        <p:strVal val="visible"/>
                                      </p:to>
                                    </p:set>
                                    <p:anim calcmode="lin" valueType="num">
                                      <p:cBhvr additive="base">
                                        <p:cTn id="12" dur="500" fill="hold"/>
                                        <p:tgtEl>
                                          <p:spTgt spid="311299"/>
                                        </p:tgtEl>
                                        <p:attrNameLst>
                                          <p:attrName>ppt_x</p:attrName>
                                        </p:attrNameLst>
                                      </p:cBhvr>
                                      <p:tavLst>
                                        <p:tav tm="0">
                                          <p:val>
                                            <p:strVal val="0-#ppt_w/2"/>
                                          </p:val>
                                        </p:tav>
                                        <p:tav tm="100000">
                                          <p:val>
                                            <p:strVal val="#ppt_x"/>
                                          </p:val>
                                        </p:tav>
                                      </p:tavLst>
                                    </p:anim>
                                    <p:anim calcmode="lin" valueType="num">
                                      <p:cBhvr additive="base">
                                        <p:cTn id="13" dur="500" fill="hold"/>
                                        <p:tgtEl>
                                          <p:spTgt spid="311299"/>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5" presetClass="entr" presetSubtype="0" fill="hold" grpId="0" nodeType="afterEffect">
                                  <p:stCondLst>
                                    <p:cond delay="0"/>
                                  </p:stCondLst>
                                  <p:childTnLst>
                                    <p:set>
                                      <p:cBhvr>
                                        <p:cTn id="16" dur="1" fill="hold">
                                          <p:stCondLst>
                                            <p:cond delay="0"/>
                                          </p:stCondLst>
                                        </p:cTn>
                                        <p:tgtEl>
                                          <p:spTgt spid="311300"/>
                                        </p:tgtEl>
                                        <p:attrNameLst>
                                          <p:attrName>style.visibility</p:attrName>
                                        </p:attrNameLst>
                                      </p:cBhvr>
                                      <p:to>
                                        <p:strVal val="visible"/>
                                      </p:to>
                                    </p:set>
                                    <p:anim calcmode="lin" valueType="num">
                                      <p:cBhvr>
                                        <p:cTn id="17" dur="1000" fill="hold"/>
                                        <p:tgtEl>
                                          <p:spTgt spid="311300"/>
                                        </p:tgtEl>
                                        <p:attrNameLst>
                                          <p:attrName>ppt_w</p:attrName>
                                        </p:attrNameLst>
                                      </p:cBhvr>
                                      <p:tavLst>
                                        <p:tav tm="0">
                                          <p:val>
                                            <p:fltVal val="0"/>
                                          </p:val>
                                        </p:tav>
                                        <p:tav tm="100000">
                                          <p:val>
                                            <p:strVal val="#ppt_w"/>
                                          </p:val>
                                        </p:tav>
                                      </p:tavLst>
                                    </p:anim>
                                    <p:anim calcmode="lin" valueType="num">
                                      <p:cBhvr>
                                        <p:cTn id="18" dur="1000" fill="hold"/>
                                        <p:tgtEl>
                                          <p:spTgt spid="311300"/>
                                        </p:tgtEl>
                                        <p:attrNameLst>
                                          <p:attrName>ppt_h</p:attrName>
                                        </p:attrNameLst>
                                      </p:cBhvr>
                                      <p:tavLst>
                                        <p:tav tm="0">
                                          <p:val>
                                            <p:fltVal val="0"/>
                                          </p:val>
                                        </p:tav>
                                        <p:tav tm="100000">
                                          <p:val>
                                            <p:strVal val="#ppt_h"/>
                                          </p:val>
                                        </p:tav>
                                      </p:tavLst>
                                    </p:anim>
                                    <p:anim calcmode="lin" valueType="num">
                                      <p:cBhvr>
                                        <p:cTn id="19" dur="1000" fill="hold"/>
                                        <p:tgtEl>
                                          <p:spTgt spid="311300"/>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31130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8" grpId="0" autoUpdateAnimBg="0"/>
      <p:bldP spid="311300" grpId="0"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0" y="4267200"/>
            <a:ext cx="9144000" cy="2590800"/>
          </a:xfrm>
        </p:spPr>
        <p:txBody>
          <a:bodyPr/>
          <a:lstStyle/>
          <a:p>
            <a:pPr eaLnBrk="1" hangingPunct="1"/>
            <a:r>
              <a:rPr lang="en-US" sz="5400" b="1" smtClean="0">
                <a:solidFill>
                  <a:srgbClr val="FAF400"/>
                </a:solidFill>
                <a:latin typeface="Comic Sans MS" pitchFamily="66" charset="0"/>
              </a:rPr>
              <a:t>Locate  within ¼ mile of workers and handlers.</a:t>
            </a:r>
          </a:p>
        </p:txBody>
      </p:sp>
      <p:pic>
        <p:nvPicPr>
          <p:cNvPr id="312323" name="Picture 3" descr="051DE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609600"/>
            <a:ext cx="6477000"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12323"/>
                                        </p:tgtEl>
                                        <p:attrNameLst>
                                          <p:attrName>style.visibility</p:attrName>
                                        </p:attrNameLst>
                                      </p:cBhvr>
                                      <p:to>
                                        <p:strVal val="visible"/>
                                      </p:to>
                                    </p:set>
                                    <p:anim calcmode="lin" valueType="num">
                                      <p:cBhvr additive="base">
                                        <p:cTn id="7" dur="500" fill="hold"/>
                                        <p:tgtEl>
                                          <p:spTgt spid="312323"/>
                                        </p:tgtEl>
                                        <p:attrNameLst>
                                          <p:attrName>ppt_x</p:attrName>
                                        </p:attrNameLst>
                                      </p:cBhvr>
                                      <p:tavLst>
                                        <p:tav tm="0">
                                          <p:val>
                                            <p:strVal val="0-#ppt_w/2"/>
                                          </p:val>
                                        </p:tav>
                                        <p:tav tm="100000">
                                          <p:val>
                                            <p:strVal val="#ppt_x"/>
                                          </p:val>
                                        </p:tav>
                                      </p:tavLst>
                                    </p:anim>
                                    <p:anim calcmode="lin" valueType="num">
                                      <p:cBhvr additive="base">
                                        <p:cTn id="8" dur="500" fill="hold"/>
                                        <p:tgtEl>
                                          <p:spTgt spid="31232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12322"/>
                                        </p:tgtEl>
                                        <p:attrNameLst>
                                          <p:attrName>style.visibility</p:attrName>
                                        </p:attrNameLst>
                                      </p:cBhvr>
                                      <p:to>
                                        <p:strVal val="visible"/>
                                      </p:to>
                                    </p:set>
                                    <p:anim calcmode="lin" valueType="num">
                                      <p:cBhvr additive="base">
                                        <p:cTn id="12" dur="500" fill="hold"/>
                                        <p:tgtEl>
                                          <p:spTgt spid="312322"/>
                                        </p:tgtEl>
                                        <p:attrNameLst>
                                          <p:attrName>ppt_x</p:attrName>
                                        </p:attrNameLst>
                                      </p:cBhvr>
                                      <p:tavLst>
                                        <p:tav tm="0">
                                          <p:val>
                                            <p:strVal val="0-#ppt_w/2"/>
                                          </p:val>
                                        </p:tav>
                                        <p:tav tm="100000">
                                          <p:val>
                                            <p:strVal val="#ppt_x"/>
                                          </p:val>
                                        </p:tav>
                                      </p:tavLst>
                                    </p:anim>
                                    <p:anim calcmode="lin" valueType="num">
                                      <p:cBhvr additive="base">
                                        <p:cTn id="13" dur="500" fill="hold"/>
                                        <p:tgtEl>
                                          <p:spTgt spid="3123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2" grpId="0"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914400" y="685800"/>
            <a:ext cx="7543800" cy="1143000"/>
          </a:xfrm>
        </p:spPr>
        <p:txBody>
          <a:bodyPr/>
          <a:lstStyle/>
          <a:p>
            <a:pPr algn="l" eaLnBrk="1" hangingPunct="1"/>
            <a:r>
              <a:rPr lang="en-US" sz="5400" b="1" smtClean="0">
                <a:solidFill>
                  <a:srgbClr val="FAF400"/>
                </a:solidFill>
                <a:latin typeface="Comic Sans MS" pitchFamily="66" charset="0"/>
              </a:rPr>
              <a:t>Some WPS </a:t>
            </a:r>
            <a:r>
              <a:rPr lang="en-US" sz="4800" b="1" smtClean="0">
                <a:solidFill>
                  <a:srgbClr val="FAF400"/>
                </a:solidFill>
                <a:latin typeface="Comic Sans MS" pitchFamily="66" charset="0"/>
              </a:rPr>
              <a:t>protections</a:t>
            </a:r>
            <a:r>
              <a:rPr lang="en-US" sz="5400" b="1" smtClean="0">
                <a:solidFill>
                  <a:srgbClr val="FAF400"/>
                </a:solidFill>
                <a:latin typeface="Comic Sans MS" pitchFamily="66" charset="0"/>
              </a:rPr>
              <a:t> are </a:t>
            </a:r>
            <a:r>
              <a:rPr lang="en-US" sz="5400" b="1" u="sng" smtClean="0">
                <a:solidFill>
                  <a:srgbClr val="FAF400"/>
                </a:solidFill>
                <a:latin typeface="Comic Sans MS" pitchFamily="66" charset="0"/>
              </a:rPr>
              <a:t>only</a:t>
            </a:r>
            <a:r>
              <a:rPr lang="en-US" sz="5400" b="1" smtClean="0">
                <a:solidFill>
                  <a:srgbClr val="FAF400"/>
                </a:solidFill>
                <a:latin typeface="Comic Sans MS" pitchFamily="66" charset="0"/>
              </a:rPr>
              <a:t> for:</a:t>
            </a:r>
          </a:p>
        </p:txBody>
      </p:sp>
      <p:sp>
        <p:nvSpPr>
          <p:cNvPr id="313347" name="Rectangle 3"/>
          <p:cNvSpPr>
            <a:spLocks noGrp="1" noChangeArrowheads="1"/>
          </p:cNvSpPr>
          <p:nvPr>
            <p:ph type="body" sz="half" idx="2"/>
          </p:nvPr>
        </p:nvSpPr>
        <p:spPr>
          <a:xfrm>
            <a:off x="5257800" y="2438400"/>
            <a:ext cx="3657600" cy="2514600"/>
          </a:xfrm>
        </p:spPr>
        <p:txBody>
          <a:bodyPr/>
          <a:lstStyle/>
          <a:p>
            <a:pPr eaLnBrk="1" hangingPunct="1">
              <a:buFontTx/>
              <a:buNone/>
            </a:pPr>
            <a:endParaRPr lang="en-US" sz="4400" b="1" smtClean="0">
              <a:solidFill>
                <a:srgbClr val="FFCC00"/>
              </a:solidFill>
            </a:endParaRPr>
          </a:p>
          <a:p>
            <a:pPr eaLnBrk="1" hangingPunct="1">
              <a:buFontTx/>
              <a:buNone/>
            </a:pPr>
            <a:r>
              <a:rPr lang="en-US" sz="3600" b="1" smtClean="0">
                <a:solidFill>
                  <a:srgbClr val="FAF400"/>
                </a:solidFill>
                <a:latin typeface="Comic Sans MS" pitchFamily="66" charset="0"/>
              </a:rPr>
              <a:t>Agricultural</a:t>
            </a:r>
          </a:p>
          <a:p>
            <a:pPr eaLnBrk="1" hangingPunct="1">
              <a:buFontTx/>
              <a:buNone/>
            </a:pPr>
            <a:r>
              <a:rPr lang="en-US" sz="3600" b="1" smtClean="0">
                <a:solidFill>
                  <a:srgbClr val="FAF400"/>
                </a:solidFill>
                <a:latin typeface="Comic Sans MS" pitchFamily="66" charset="0"/>
              </a:rPr>
              <a:t>Workers</a:t>
            </a:r>
          </a:p>
        </p:txBody>
      </p:sp>
      <p:pic>
        <p:nvPicPr>
          <p:cNvPr id="135172" name="Picture 4"/>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2522538"/>
            <a:ext cx="6019800" cy="368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313347"/>
                                        </p:tgtEl>
                                        <p:attrNameLst>
                                          <p:attrName>style.visibility</p:attrName>
                                        </p:attrNameLst>
                                      </p:cBhvr>
                                      <p:to>
                                        <p:strVal val="visible"/>
                                      </p:to>
                                    </p:set>
                                    <p:animEffect transition="in" filter="slide(fromRight)">
                                      <p:cBhvr>
                                        <p:cTn id="7" dur="500"/>
                                        <p:tgtEl>
                                          <p:spTgt spid="313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47" grpId="0"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14370" name="Rectangle 2"/>
          <p:cNvSpPr>
            <a:spLocks noChangeArrowheads="1"/>
          </p:cNvSpPr>
          <p:nvPr/>
        </p:nvSpPr>
        <p:spPr bwMode="auto">
          <a:xfrm>
            <a:off x="0" y="381000"/>
            <a:ext cx="6858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US" sz="5400" b="1">
                <a:solidFill>
                  <a:srgbClr val="009000"/>
                </a:solidFill>
                <a:latin typeface="Comic Sans MS" pitchFamily="66" charset="0"/>
              </a:rPr>
              <a:t>Protections for   Agricultural</a:t>
            </a:r>
            <a:r>
              <a:rPr lang="en-US" sz="5400" b="1">
                <a:solidFill>
                  <a:srgbClr val="FF3300"/>
                </a:solidFill>
                <a:effectLst>
                  <a:outerShdw blurRad="38100" dist="38100" dir="2700000" algn="tl">
                    <a:srgbClr val="C0C0C0"/>
                  </a:outerShdw>
                </a:effectLst>
                <a:latin typeface="Comic Sans MS" pitchFamily="66" charset="0"/>
              </a:rPr>
              <a:t>                         </a:t>
            </a:r>
          </a:p>
        </p:txBody>
      </p:sp>
      <p:sp>
        <p:nvSpPr>
          <p:cNvPr id="314371" name="Rectangle 3"/>
          <p:cNvSpPr>
            <a:spLocks noChangeArrowheads="1"/>
          </p:cNvSpPr>
          <p:nvPr/>
        </p:nvSpPr>
        <p:spPr bwMode="auto">
          <a:xfrm>
            <a:off x="-1524000" y="762000"/>
            <a:ext cx="9906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endParaRPr lang="en-US" sz="4000">
              <a:solidFill>
                <a:srgbClr val="FFCC00"/>
              </a:solidFill>
              <a:latin typeface="Times New Roman" pitchFamily="18" charset="0"/>
            </a:endParaRPr>
          </a:p>
          <a:p>
            <a:pPr marL="2057400" lvl="4" indent="-228600">
              <a:spcBef>
                <a:spcPct val="20000"/>
              </a:spcBef>
              <a:buFont typeface="Wingdings" pitchFamily="2" charset="2"/>
              <a:buNone/>
            </a:pPr>
            <a:endParaRPr lang="en-US" sz="4000" b="1">
              <a:solidFill>
                <a:srgbClr val="FFCC00"/>
              </a:solidFill>
              <a:latin typeface="Times New Roman" pitchFamily="18" charset="0"/>
            </a:endParaRPr>
          </a:p>
          <a:p>
            <a:pPr marL="2057400" lvl="4" indent="-228600">
              <a:spcBef>
                <a:spcPct val="20000"/>
              </a:spcBef>
              <a:buFont typeface="Wingdings" pitchFamily="2" charset="2"/>
              <a:buChar char="Ø"/>
            </a:pPr>
            <a:r>
              <a:rPr lang="en-US" sz="4000" b="1">
                <a:solidFill>
                  <a:schemeClr val="bg1"/>
                </a:solidFill>
                <a:latin typeface="Times New Roman" pitchFamily="18" charset="0"/>
              </a:rPr>
              <a:t> </a:t>
            </a:r>
            <a:r>
              <a:rPr lang="en-US" sz="4000" b="1">
                <a:solidFill>
                  <a:schemeClr val="bg1"/>
                </a:solidFill>
                <a:latin typeface="Comic Sans MS" pitchFamily="66" charset="0"/>
              </a:rPr>
              <a:t>	Notify about applications</a:t>
            </a:r>
            <a:r>
              <a:rPr lang="en-US" sz="4000" b="1">
                <a:solidFill>
                  <a:srgbClr val="FFCC00"/>
                </a:solidFill>
                <a:latin typeface="Times New Roman" pitchFamily="18" charset="0"/>
              </a:rPr>
              <a:t> </a:t>
            </a:r>
          </a:p>
        </p:txBody>
      </p:sp>
      <p:sp>
        <p:nvSpPr>
          <p:cNvPr id="314372" name="Text Box 4"/>
          <p:cNvSpPr txBox="1">
            <a:spLocks noChangeArrowheads="1"/>
          </p:cNvSpPr>
          <p:nvPr/>
        </p:nvSpPr>
        <p:spPr bwMode="auto">
          <a:xfrm>
            <a:off x="5562600" y="914400"/>
            <a:ext cx="32162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5400" b="1">
                <a:solidFill>
                  <a:srgbClr val="009000"/>
                </a:solidFill>
                <a:latin typeface="Comic Sans MS" pitchFamily="66" charset="0"/>
              </a:rPr>
              <a:t>Workers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14370"/>
                                        </p:tgtEl>
                                        <p:attrNameLst>
                                          <p:attrName>style.visibility</p:attrName>
                                        </p:attrNameLst>
                                      </p:cBhvr>
                                      <p:to>
                                        <p:strVal val="visible"/>
                                      </p:to>
                                    </p:set>
                                    <p:animEffect transition="in" filter="slide(fromLeft)">
                                      <p:cBhvr>
                                        <p:cTn id="7" dur="500"/>
                                        <p:tgtEl>
                                          <p:spTgt spid="314370"/>
                                        </p:tgtEl>
                                      </p:cBhvr>
                                    </p:animEffect>
                                  </p:childTnLst>
                                </p:cTn>
                              </p:par>
                            </p:childTnLst>
                          </p:cTn>
                        </p:par>
                        <p:par>
                          <p:cTn id="8" fill="hold" nodeType="afterGroup">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314372"/>
                                        </p:tgtEl>
                                        <p:attrNameLst>
                                          <p:attrName>style.visibility</p:attrName>
                                        </p:attrNameLst>
                                      </p:cBhvr>
                                      <p:to>
                                        <p:strVal val="visible"/>
                                      </p:to>
                                    </p:set>
                                    <p:animEffect transition="in" filter="slide(fromRight)">
                                      <p:cBhvr>
                                        <p:cTn id="11" dur="500"/>
                                        <p:tgtEl>
                                          <p:spTgt spid="314372"/>
                                        </p:tgtEl>
                                      </p:cBhvr>
                                    </p:animEffect>
                                  </p:childTnLst>
                                </p:cTn>
                              </p:par>
                            </p:childTnLst>
                          </p:cTn>
                        </p:par>
                        <p:par>
                          <p:cTn id="12" fill="hold" nodeType="afterGroup">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314371"/>
                                        </p:tgtEl>
                                        <p:attrNameLst>
                                          <p:attrName>style.visibility</p:attrName>
                                        </p:attrNameLst>
                                      </p:cBhvr>
                                      <p:to>
                                        <p:strVal val="visible"/>
                                      </p:to>
                                    </p:set>
                                    <p:anim calcmode="lin" valueType="num">
                                      <p:cBhvr additive="base">
                                        <p:cTn id="15" dur="500" fill="hold"/>
                                        <p:tgtEl>
                                          <p:spTgt spid="314371"/>
                                        </p:tgtEl>
                                        <p:attrNameLst>
                                          <p:attrName>ppt_x</p:attrName>
                                        </p:attrNameLst>
                                      </p:cBhvr>
                                      <p:tavLst>
                                        <p:tav tm="0">
                                          <p:val>
                                            <p:strVal val="0-#ppt_w/2"/>
                                          </p:val>
                                        </p:tav>
                                        <p:tav tm="100000">
                                          <p:val>
                                            <p:strVal val="#ppt_x"/>
                                          </p:val>
                                        </p:tav>
                                      </p:tavLst>
                                    </p:anim>
                                    <p:anim calcmode="lin" valueType="num">
                                      <p:cBhvr additive="base">
                                        <p:cTn id="16" dur="500" fill="hold"/>
                                        <p:tgtEl>
                                          <p:spTgt spid="3143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0" grpId="0" autoUpdateAnimBg="0"/>
      <p:bldP spid="314371" grpId="0" autoUpdateAnimBg="0"/>
      <p:bldP spid="314372" grpId="0" autoUpdateAnimBg="0"/>
    </p:bld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a:xfrm>
            <a:off x="609600" y="381000"/>
            <a:ext cx="7772400" cy="1143000"/>
          </a:xfrm>
        </p:spPr>
        <p:txBody>
          <a:bodyPr/>
          <a:lstStyle/>
          <a:p>
            <a:pPr eaLnBrk="1" hangingPunct="1"/>
            <a:r>
              <a:rPr lang="en-US" sz="5400" b="1" smtClean="0">
                <a:solidFill>
                  <a:srgbClr val="FAF400"/>
                </a:solidFill>
                <a:latin typeface="Comic Sans MS" pitchFamily="66" charset="0"/>
              </a:rPr>
              <a:t>Oral warnings</a:t>
            </a:r>
          </a:p>
        </p:txBody>
      </p:sp>
      <p:pic>
        <p:nvPicPr>
          <p:cNvPr id="315395" name="Picture 3"/>
          <p:cNvPicPr>
            <a:picLocks noChangeAspect="1" noChangeArrowheads="1"/>
          </p:cNvPicPr>
          <p:nvPr/>
        </p:nvPicPr>
        <p:blipFill>
          <a:blip r:embed="rId5">
            <a:clrChange>
              <a:clrFrom>
                <a:srgbClr val="120862"/>
              </a:clrFrom>
              <a:clrTo>
                <a:srgbClr val="120862">
                  <a:alpha val="0"/>
                </a:srgbClr>
              </a:clrTo>
            </a:clrChange>
            <a:extLst>
              <a:ext uri="{28A0092B-C50C-407E-A947-70E740481C1C}">
                <a14:useLocalDpi xmlns:a14="http://schemas.microsoft.com/office/drawing/2010/main" val="0"/>
              </a:ext>
            </a:extLst>
          </a:blip>
          <a:srcRect/>
          <a:stretch>
            <a:fillRect/>
          </a:stretch>
        </p:blipFill>
        <p:spPr bwMode="auto">
          <a:xfrm>
            <a:off x="1295400" y="2057400"/>
            <a:ext cx="6570663" cy="457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15394"/>
                                        </p:tgtEl>
                                        <p:attrNameLst>
                                          <p:attrName>style.visibility</p:attrName>
                                        </p:attrNameLst>
                                      </p:cBhvr>
                                      <p:to>
                                        <p:strVal val="visible"/>
                                      </p:to>
                                    </p:set>
                                    <p:animEffect transition="in" filter="blinds(horizontal)">
                                      <p:cBhvr>
                                        <p:cTn id="7" dur="500"/>
                                        <p:tgtEl>
                                          <p:spTgt spid="315394"/>
                                        </p:tgtEl>
                                      </p:cBhvr>
                                    </p:animEffect>
                                  </p:childTnLst>
                                </p:cTn>
                              </p:par>
                            </p:childTnLst>
                          </p:cTn>
                        </p:par>
                        <p:par>
                          <p:cTn id="8" fill="hold" nodeType="afterGroup">
                            <p:stCondLst>
                              <p:cond delay="500"/>
                            </p:stCondLst>
                            <p:childTnLst>
                              <p:par>
                                <p:cTn id="9" presetID="2" presetClass="entr" presetSubtype="4" fill="hold" nodeType="afterEffect">
                                  <p:stCondLst>
                                    <p:cond delay="0"/>
                                  </p:stCondLst>
                                  <p:childTnLst>
                                    <p:set>
                                      <p:cBhvr>
                                        <p:cTn id="10" dur="1" fill="hold">
                                          <p:stCondLst>
                                            <p:cond delay="0"/>
                                          </p:stCondLst>
                                        </p:cTn>
                                        <p:tgtEl>
                                          <p:spTgt spid="315395"/>
                                        </p:tgtEl>
                                        <p:attrNameLst>
                                          <p:attrName>style.visibility</p:attrName>
                                        </p:attrNameLst>
                                      </p:cBhvr>
                                      <p:to>
                                        <p:strVal val="visible"/>
                                      </p:to>
                                    </p:set>
                                    <p:anim calcmode="lin" valueType="num">
                                      <p:cBhvr additive="base">
                                        <p:cTn id="11" dur="500" fill="hold"/>
                                        <p:tgtEl>
                                          <p:spTgt spid="315395"/>
                                        </p:tgtEl>
                                        <p:attrNameLst>
                                          <p:attrName>ppt_x</p:attrName>
                                        </p:attrNameLst>
                                      </p:cBhvr>
                                      <p:tavLst>
                                        <p:tav tm="0">
                                          <p:val>
                                            <p:strVal val="#ppt_x"/>
                                          </p:val>
                                        </p:tav>
                                        <p:tav tm="100000">
                                          <p:val>
                                            <p:strVal val="#ppt_x"/>
                                          </p:val>
                                        </p:tav>
                                      </p:tavLst>
                                    </p:anim>
                                    <p:anim calcmode="lin" valueType="num">
                                      <p:cBhvr additive="base">
                                        <p:cTn id="12" dur="500" fill="hold"/>
                                        <p:tgtEl>
                                          <p:spTgt spid="3153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4" grpId="0"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685800" y="381000"/>
            <a:ext cx="7772400" cy="1143000"/>
          </a:xfrm>
        </p:spPr>
        <p:txBody>
          <a:bodyPr/>
          <a:lstStyle/>
          <a:p>
            <a:pPr eaLnBrk="1" hangingPunct="1"/>
            <a:r>
              <a:rPr lang="en-US" sz="5400" b="1" smtClean="0">
                <a:solidFill>
                  <a:srgbClr val="FAF400"/>
                </a:solidFill>
                <a:latin typeface="Comic Sans MS" pitchFamily="66" charset="0"/>
              </a:rPr>
              <a:t>Posted warnings</a:t>
            </a:r>
          </a:p>
        </p:txBody>
      </p:sp>
      <p:pic>
        <p:nvPicPr>
          <p:cNvPr id="316419" name="Picture 3"/>
          <p:cNvPicPr>
            <a:picLocks noChangeAspect="1" noChangeArrowheads="1"/>
          </p:cNvPicPr>
          <p:nvPr/>
        </p:nvPicPr>
        <p:blipFill>
          <a:blip r:embed="rId5">
            <a:clrChange>
              <a:clrFrom>
                <a:srgbClr val="0D0549"/>
              </a:clrFrom>
              <a:clrTo>
                <a:srgbClr val="0D0549">
                  <a:alpha val="0"/>
                </a:srgbClr>
              </a:clrTo>
            </a:clrChange>
            <a:extLst>
              <a:ext uri="{28A0092B-C50C-407E-A947-70E740481C1C}">
                <a14:useLocalDpi xmlns:a14="http://schemas.microsoft.com/office/drawing/2010/main" val="0"/>
              </a:ext>
            </a:extLst>
          </a:blip>
          <a:srcRect/>
          <a:stretch>
            <a:fillRect/>
          </a:stretch>
        </p:blipFill>
        <p:spPr bwMode="auto">
          <a:xfrm>
            <a:off x="838200" y="2036763"/>
            <a:ext cx="6951663" cy="482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afterEffect">
                                  <p:stCondLst>
                                    <p:cond delay="0"/>
                                  </p:stCondLst>
                                  <p:childTnLst>
                                    <p:set>
                                      <p:cBhvr>
                                        <p:cTn id="6" dur="1" fill="hold">
                                          <p:stCondLst>
                                            <p:cond delay="0"/>
                                          </p:stCondLst>
                                        </p:cTn>
                                        <p:tgtEl>
                                          <p:spTgt spid="316419"/>
                                        </p:tgtEl>
                                        <p:attrNameLst>
                                          <p:attrName>style.visibility</p:attrName>
                                        </p:attrNameLst>
                                      </p:cBhvr>
                                      <p:to>
                                        <p:strVal val="visible"/>
                                      </p:to>
                                    </p:set>
                                    <p:anim calcmode="lin" valueType="num">
                                      <p:cBhvr additive="base">
                                        <p:cTn id="7" dur="500" fill="hold"/>
                                        <p:tgtEl>
                                          <p:spTgt spid="316419"/>
                                        </p:tgtEl>
                                        <p:attrNameLst>
                                          <p:attrName>ppt_x</p:attrName>
                                        </p:attrNameLst>
                                      </p:cBhvr>
                                      <p:tavLst>
                                        <p:tav tm="0">
                                          <p:val>
                                            <p:strVal val="0-#ppt_w/2"/>
                                          </p:val>
                                        </p:tav>
                                        <p:tav tm="100000">
                                          <p:val>
                                            <p:strVal val="#ppt_x"/>
                                          </p:val>
                                        </p:tav>
                                      </p:tavLst>
                                    </p:anim>
                                    <p:anim calcmode="lin" valueType="num">
                                      <p:cBhvr additive="base">
                                        <p:cTn id="8" dur="500" fill="hold"/>
                                        <p:tgtEl>
                                          <p:spTgt spid="3164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461963"/>
            <a:ext cx="8218487" cy="593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17442" name="AutoShape 2"/>
          <p:cNvSpPr>
            <a:spLocks noGrp="1" noChangeAspect="1" noChangeArrowheads="1"/>
          </p:cNvSpPr>
          <p:nvPr>
            <p:ph type="title"/>
          </p:nvPr>
        </p:nvSpPr>
        <p:spPr>
          <a:xfrm>
            <a:off x="381000" y="304800"/>
            <a:ext cx="8077200" cy="1143000"/>
          </a:xfrm>
        </p:spPr>
        <p:txBody>
          <a:bodyPr/>
          <a:lstStyle/>
          <a:p>
            <a:pPr eaLnBrk="1" hangingPunct="1"/>
            <a:r>
              <a:rPr lang="en-US" sz="5400" b="1" smtClean="0">
                <a:solidFill>
                  <a:srgbClr val="FAF400"/>
                </a:solidFill>
                <a:latin typeface="Comic Sans MS" pitchFamily="66" charset="0"/>
              </a:rPr>
              <a:t>Warning signs required in greenhouses</a:t>
            </a:r>
          </a:p>
        </p:txBody>
      </p:sp>
      <p:pic>
        <p:nvPicPr>
          <p:cNvPr id="317443" name="Picture 3"/>
          <p:cNvPicPr>
            <a:picLocks noChangeAspect="1" noChangeArrowheads="1"/>
          </p:cNvPicPr>
          <p:nvPr/>
        </p:nvPicPr>
        <p:blipFill>
          <a:blip r:embed="rId5">
            <a:clrChange>
              <a:clrFrom>
                <a:srgbClr val="0D054E"/>
              </a:clrFrom>
              <a:clrTo>
                <a:srgbClr val="0D054E">
                  <a:alpha val="0"/>
                </a:srgbClr>
              </a:clrTo>
            </a:clrChange>
            <a:extLst>
              <a:ext uri="{28A0092B-C50C-407E-A947-70E740481C1C}">
                <a14:useLocalDpi xmlns:a14="http://schemas.microsoft.com/office/drawing/2010/main" val="0"/>
              </a:ext>
            </a:extLst>
          </a:blip>
          <a:srcRect/>
          <a:stretch>
            <a:fillRect/>
          </a:stretch>
        </p:blipFill>
        <p:spPr bwMode="auto">
          <a:xfrm>
            <a:off x="1143000" y="2139950"/>
            <a:ext cx="6781800" cy="455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317443"/>
                                        </p:tgtEl>
                                        <p:attrNameLst>
                                          <p:attrName>style.visibility</p:attrName>
                                        </p:attrNameLst>
                                      </p:cBhvr>
                                      <p:to>
                                        <p:strVal val="visible"/>
                                      </p:to>
                                    </p:set>
                                    <p:anim calcmode="lin" valueType="num">
                                      <p:cBhvr>
                                        <p:cTn id="7" dur="1000" fill="hold"/>
                                        <p:tgtEl>
                                          <p:spTgt spid="317443"/>
                                        </p:tgtEl>
                                        <p:attrNameLst>
                                          <p:attrName>ppt_w</p:attrName>
                                        </p:attrNameLst>
                                      </p:cBhvr>
                                      <p:tavLst>
                                        <p:tav tm="0">
                                          <p:val>
                                            <p:fltVal val="0"/>
                                          </p:val>
                                        </p:tav>
                                        <p:tav tm="100000">
                                          <p:val>
                                            <p:strVal val="#ppt_w"/>
                                          </p:val>
                                        </p:tav>
                                      </p:tavLst>
                                    </p:anim>
                                    <p:anim calcmode="lin" valueType="num">
                                      <p:cBhvr>
                                        <p:cTn id="8" dur="1000" fill="hold"/>
                                        <p:tgtEl>
                                          <p:spTgt spid="317443"/>
                                        </p:tgtEl>
                                        <p:attrNameLst>
                                          <p:attrName>ppt_h</p:attrName>
                                        </p:attrNameLst>
                                      </p:cBhvr>
                                      <p:tavLst>
                                        <p:tav tm="0">
                                          <p:val>
                                            <p:fltVal val="0"/>
                                          </p:val>
                                        </p:tav>
                                        <p:tav tm="100000">
                                          <p:val>
                                            <p:strVal val="#ppt_h"/>
                                          </p:val>
                                        </p:tav>
                                      </p:tavLst>
                                    </p:anim>
                                    <p:anim calcmode="lin" valueType="num">
                                      <p:cBhvr>
                                        <p:cTn id="9" dur="1000" fill="hold"/>
                                        <p:tgtEl>
                                          <p:spTgt spid="31744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17443"/>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 presetClass="entr" presetSubtype="8" fill="hold" grpId="0" nodeType="afterEffect">
                                  <p:stCondLst>
                                    <p:cond delay="1000"/>
                                  </p:stCondLst>
                                  <p:childTnLst>
                                    <p:set>
                                      <p:cBhvr>
                                        <p:cTn id="13" dur="1" fill="hold">
                                          <p:stCondLst>
                                            <p:cond delay="0"/>
                                          </p:stCondLst>
                                        </p:cTn>
                                        <p:tgtEl>
                                          <p:spTgt spid="317442"/>
                                        </p:tgtEl>
                                        <p:attrNameLst>
                                          <p:attrName>style.visibility</p:attrName>
                                        </p:attrNameLst>
                                      </p:cBhvr>
                                      <p:to>
                                        <p:strVal val="visible"/>
                                      </p:to>
                                    </p:set>
                                    <p:anim calcmode="lin" valueType="num">
                                      <p:cBhvr additive="base">
                                        <p:cTn id="14" dur="500" fill="hold"/>
                                        <p:tgtEl>
                                          <p:spTgt spid="317442"/>
                                        </p:tgtEl>
                                        <p:attrNameLst>
                                          <p:attrName>ppt_x</p:attrName>
                                        </p:attrNameLst>
                                      </p:cBhvr>
                                      <p:tavLst>
                                        <p:tav tm="0">
                                          <p:val>
                                            <p:strVal val="0-#ppt_w/2"/>
                                          </p:val>
                                        </p:tav>
                                        <p:tav tm="100000">
                                          <p:val>
                                            <p:strVal val="#ppt_x"/>
                                          </p:val>
                                        </p:tav>
                                      </p:tavLst>
                                    </p:anim>
                                    <p:anim calcmode="lin" valueType="num">
                                      <p:cBhvr additive="base">
                                        <p:cTn id="15" dur="500" fill="hold"/>
                                        <p:tgtEl>
                                          <p:spTgt spid="3174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2" grpId="0"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18466" name="AutoShape 2"/>
          <p:cNvSpPr>
            <a:spLocks noGrp="1" noChangeAspect="1" noChangeArrowheads="1"/>
          </p:cNvSpPr>
          <p:nvPr>
            <p:ph type="title"/>
          </p:nvPr>
        </p:nvSpPr>
        <p:spPr>
          <a:xfrm>
            <a:off x="152400" y="609600"/>
            <a:ext cx="8305800" cy="1143000"/>
          </a:xfrm>
        </p:spPr>
        <p:txBody>
          <a:bodyPr/>
          <a:lstStyle/>
          <a:p>
            <a:pPr eaLnBrk="1" hangingPunct="1"/>
            <a:r>
              <a:rPr lang="en-US" sz="5400" b="1" smtClean="0">
                <a:solidFill>
                  <a:srgbClr val="FAF400"/>
                </a:solidFill>
                <a:latin typeface="Comic Sans MS" pitchFamily="66" charset="0"/>
              </a:rPr>
              <a:t>Put signs where workers enter treated areas</a:t>
            </a:r>
          </a:p>
        </p:txBody>
      </p:sp>
      <p:pic>
        <p:nvPicPr>
          <p:cNvPr id="318467" name="Picture 3"/>
          <p:cNvPicPr>
            <a:picLocks noChangeAspect="1" noChangeArrowheads="1"/>
          </p:cNvPicPr>
          <p:nvPr/>
        </p:nvPicPr>
        <p:blipFill>
          <a:blip r:embed="rId5">
            <a:clrChange>
              <a:clrFrom>
                <a:srgbClr val="070221"/>
              </a:clrFrom>
              <a:clrTo>
                <a:srgbClr val="070221">
                  <a:alpha val="0"/>
                </a:srgbClr>
              </a:clrTo>
            </a:clrChange>
            <a:extLst>
              <a:ext uri="{28A0092B-C50C-407E-A947-70E740481C1C}">
                <a14:useLocalDpi xmlns:a14="http://schemas.microsoft.com/office/drawing/2010/main" val="0"/>
              </a:ext>
            </a:extLst>
          </a:blip>
          <a:srcRect/>
          <a:stretch>
            <a:fillRect/>
          </a:stretch>
        </p:blipFill>
        <p:spPr bwMode="auto">
          <a:xfrm>
            <a:off x="2286000" y="2133600"/>
            <a:ext cx="4806950" cy="458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afterEffect">
                                  <p:stCondLst>
                                    <p:cond delay="0"/>
                                  </p:stCondLst>
                                  <p:childTnLst>
                                    <p:set>
                                      <p:cBhvr>
                                        <p:cTn id="6" dur="1" fill="hold">
                                          <p:stCondLst>
                                            <p:cond delay="0"/>
                                          </p:stCondLst>
                                        </p:cTn>
                                        <p:tgtEl>
                                          <p:spTgt spid="318467"/>
                                        </p:tgtEl>
                                        <p:attrNameLst>
                                          <p:attrName>style.visibility</p:attrName>
                                        </p:attrNameLst>
                                      </p:cBhvr>
                                      <p:to>
                                        <p:strVal val="visible"/>
                                      </p:to>
                                    </p:set>
                                    <p:anim calcmode="lin" valueType="num">
                                      <p:cBhvr additive="base">
                                        <p:cTn id="7" dur="500" fill="hold"/>
                                        <p:tgtEl>
                                          <p:spTgt spid="318467"/>
                                        </p:tgtEl>
                                        <p:attrNameLst>
                                          <p:attrName>ppt_x</p:attrName>
                                        </p:attrNameLst>
                                      </p:cBhvr>
                                      <p:tavLst>
                                        <p:tav tm="0">
                                          <p:val>
                                            <p:strVal val="0-#ppt_w/2"/>
                                          </p:val>
                                        </p:tav>
                                        <p:tav tm="100000">
                                          <p:val>
                                            <p:strVal val="#ppt_x"/>
                                          </p:val>
                                        </p:tav>
                                      </p:tavLst>
                                    </p:anim>
                                    <p:anim calcmode="lin" valueType="num">
                                      <p:cBhvr additive="base">
                                        <p:cTn id="8" dur="500" fill="hold"/>
                                        <p:tgtEl>
                                          <p:spTgt spid="318467"/>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2" presetClass="entr" presetSubtype="2" fill="hold" grpId="0" nodeType="afterEffect">
                                  <p:stCondLst>
                                    <p:cond delay="0"/>
                                  </p:stCondLst>
                                  <p:childTnLst>
                                    <p:set>
                                      <p:cBhvr>
                                        <p:cTn id="11" dur="1" fill="hold">
                                          <p:stCondLst>
                                            <p:cond delay="0"/>
                                          </p:stCondLst>
                                        </p:cTn>
                                        <p:tgtEl>
                                          <p:spTgt spid="318466"/>
                                        </p:tgtEl>
                                        <p:attrNameLst>
                                          <p:attrName>style.visibility</p:attrName>
                                        </p:attrNameLst>
                                      </p:cBhvr>
                                      <p:to>
                                        <p:strVal val="visible"/>
                                      </p:to>
                                    </p:set>
                                    <p:animEffect transition="in" filter="slide(fromRight)">
                                      <p:cBhvr>
                                        <p:cTn id="12" dur="500"/>
                                        <p:tgtEl>
                                          <p:spTgt spid="318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6" grpId="0" autoUpdateAnimBg="0"/>
    </p:bldLst>
  </p:timing>
</p:sld>
</file>

<file path=ppt/slides/slide18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body" sz="half" idx="1"/>
          </p:nvPr>
        </p:nvSpPr>
        <p:spPr>
          <a:xfrm>
            <a:off x="152400" y="1447800"/>
            <a:ext cx="5105400" cy="5410200"/>
          </a:xfrm>
        </p:spPr>
        <p:txBody>
          <a:bodyPr/>
          <a:lstStyle/>
          <a:p>
            <a:pPr eaLnBrk="1" hangingPunct="1">
              <a:buFont typeface="Wingdings" pitchFamily="2" charset="2"/>
              <a:buChar char="v"/>
            </a:pPr>
            <a:r>
              <a:rPr lang="en-US" sz="2800" smtClean="0">
                <a:solidFill>
                  <a:srgbClr val="FAF400"/>
                </a:solidFill>
              </a:rPr>
              <a:t> 	</a:t>
            </a:r>
            <a:r>
              <a:rPr lang="en-US" b="1" smtClean="0">
                <a:solidFill>
                  <a:srgbClr val="FAF400"/>
                </a:solidFill>
                <a:latin typeface="Comic Sans MS" pitchFamily="66" charset="0"/>
              </a:rPr>
              <a:t>No more than 24 	hours before the 	application.</a:t>
            </a:r>
          </a:p>
          <a:p>
            <a:pPr eaLnBrk="1" hangingPunct="1">
              <a:buFont typeface="Wingdings" pitchFamily="2" charset="2"/>
              <a:buChar char="v"/>
            </a:pPr>
            <a:r>
              <a:rPr lang="en-US" b="1" smtClean="0">
                <a:solidFill>
                  <a:srgbClr val="FAF400"/>
                </a:solidFill>
                <a:latin typeface="Comic Sans MS" pitchFamily="66" charset="0"/>
              </a:rPr>
              <a:t> 	During the entire 	restricted-entry 	interval.</a:t>
            </a:r>
          </a:p>
          <a:p>
            <a:pPr eaLnBrk="1" hangingPunct="1">
              <a:buFont typeface="Wingdings" pitchFamily="2" charset="2"/>
              <a:buChar char="v"/>
            </a:pPr>
            <a:r>
              <a:rPr lang="en-US" b="1" smtClean="0">
                <a:solidFill>
                  <a:srgbClr val="FAF400"/>
                </a:solidFill>
                <a:latin typeface="Comic Sans MS" pitchFamily="66" charset="0"/>
              </a:rPr>
              <a:t> 	No more than 3 	days beyond the 	restricted-entry 	interval.</a:t>
            </a:r>
          </a:p>
          <a:p>
            <a:pPr eaLnBrk="1" hangingPunct="1">
              <a:buFont typeface="Wingdings" pitchFamily="2" charset="2"/>
              <a:buNone/>
            </a:pPr>
            <a:endParaRPr lang="en-US" b="1" smtClean="0">
              <a:solidFill>
                <a:srgbClr val="FAF400"/>
              </a:solidFill>
              <a:latin typeface="Comic Sans MS" pitchFamily="66" charset="0"/>
            </a:endParaRPr>
          </a:p>
          <a:p>
            <a:pPr lvl="1" eaLnBrk="1" hangingPunct="1">
              <a:buFont typeface="Wingdings" pitchFamily="2" charset="2"/>
              <a:buNone/>
            </a:pPr>
            <a:endParaRPr lang="en-US" sz="3200" b="1" smtClean="0">
              <a:solidFill>
                <a:srgbClr val="FFCC00"/>
              </a:solidFill>
            </a:endParaRPr>
          </a:p>
        </p:txBody>
      </p:sp>
      <p:pic>
        <p:nvPicPr>
          <p:cNvPr id="141315" name="Picture 3"/>
          <p:cNvPicPr>
            <a:picLocks noChangeAspect="1" noChangeArrowheads="1"/>
          </p:cNvPicPr>
          <p:nvPr/>
        </p:nvPicPr>
        <p:blipFill>
          <a:blip r:embed="rId5">
            <a:clrChange>
              <a:clrFrom>
                <a:srgbClr val="160986"/>
              </a:clrFrom>
              <a:clrTo>
                <a:srgbClr val="160986">
                  <a:alpha val="0"/>
                </a:srgbClr>
              </a:clrTo>
            </a:clrChange>
            <a:extLst>
              <a:ext uri="{28A0092B-C50C-407E-A947-70E740481C1C}">
                <a14:useLocalDpi xmlns:a14="http://schemas.microsoft.com/office/drawing/2010/main" val="0"/>
              </a:ext>
            </a:extLst>
          </a:blip>
          <a:srcRect/>
          <a:stretch>
            <a:fillRect/>
          </a:stretch>
        </p:blipFill>
        <p:spPr bwMode="auto">
          <a:xfrm>
            <a:off x="4648200" y="1066800"/>
            <a:ext cx="4724400"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1316" name="Text Box 4"/>
          <p:cNvSpPr txBox="1">
            <a:spLocks noChangeArrowheads="1"/>
          </p:cNvSpPr>
          <p:nvPr/>
        </p:nvSpPr>
        <p:spPr bwMode="auto">
          <a:xfrm>
            <a:off x="914400" y="304800"/>
            <a:ext cx="563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z="2400">
              <a:latin typeface="Times New Roman" pitchFamily="18" charset="0"/>
            </a:endParaRPr>
          </a:p>
        </p:txBody>
      </p:sp>
      <p:sp>
        <p:nvSpPr>
          <p:cNvPr id="319493" name="Text Box 5"/>
          <p:cNvSpPr txBox="1">
            <a:spLocks noChangeArrowheads="1"/>
          </p:cNvSpPr>
          <p:nvPr/>
        </p:nvSpPr>
        <p:spPr bwMode="auto">
          <a:xfrm>
            <a:off x="381000" y="228600"/>
            <a:ext cx="8382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5400" b="1">
                <a:solidFill>
                  <a:srgbClr val="FAF400"/>
                </a:solidFill>
                <a:latin typeface="Comic Sans MS" pitchFamily="66" charset="0"/>
              </a:rPr>
              <a:t>Post warning signs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9493"/>
                                        </p:tgtEl>
                                        <p:attrNameLst>
                                          <p:attrName>style.visibility</p:attrName>
                                        </p:attrNameLst>
                                      </p:cBhvr>
                                      <p:to>
                                        <p:strVal val="visible"/>
                                      </p:to>
                                    </p:set>
                                    <p:anim calcmode="lin" valueType="num">
                                      <p:cBhvr additive="base">
                                        <p:cTn id="7" dur="500" fill="hold"/>
                                        <p:tgtEl>
                                          <p:spTgt spid="319493"/>
                                        </p:tgtEl>
                                        <p:attrNameLst>
                                          <p:attrName>ppt_x</p:attrName>
                                        </p:attrNameLst>
                                      </p:cBhvr>
                                      <p:tavLst>
                                        <p:tav tm="0">
                                          <p:val>
                                            <p:strVal val="0-#ppt_w/2"/>
                                          </p:val>
                                        </p:tav>
                                        <p:tav tm="100000">
                                          <p:val>
                                            <p:strVal val="#ppt_x"/>
                                          </p:val>
                                        </p:tav>
                                      </p:tavLst>
                                    </p:anim>
                                    <p:anim calcmode="lin" valueType="num">
                                      <p:cBhvr additive="base">
                                        <p:cTn id="8" dur="500" fill="hold"/>
                                        <p:tgtEl>
                                          <p:spTgt spid="31949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319490">
                                            <p:txEl>
                                              <p:pRg st="0" end="0"/>
                                            </p:txEl>
                                          </p:spTgt>
                                        </p:tgtEl>
                                        <p:attrNameLst>
                                          <p:attrName>style.visibility</p:attrName>
                                        </p:attrNameLst>
                                      </p:cBhvr>
                                      <p:to>
                                        <p:strVal val="visible"/>
                                      </p:to>
                                    </p:set>
                                    <p:anim calcmode="lin" valueType="num">
                                      <p:cBhvr additive="base">
                                        <p:cTn id="12" dur="500" fill="hold"/>
                                        <p:tgtEl>
                                          <p:spTgt spid="319490">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19490">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319490">
                                            <p:txEl>
                                              <p:pRg st="1" end="1"/>
                                            </p:txEl>
                                          </p:spTgt>
                                        </p:tgtEl>
                                        <p:attrNameLst>
                                          <p:attrName>style.visibility</p:attrName>
                                        </p:attrNameLst>
                                      </p:cBhvr>
                                      <p:to>
                                        <p:strVal val="visible"/>
                                      </p:to>
                                    </p:set>
                                    <p:anim calcmode="lin" valueType="num">
                                      <p:cBhvr additive="base">
                                        <p:cTn id="17" dur="500" fill="hold"/>
                                        <p:tgtEl>
                                          <p:spTgt spid="319490">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19490">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319490">
                                            <p:txEl>
                                              <p:pRg st="2" end="2"/>
                                            </p:txEl>
                                          </p:spTgt>
                                        </p:tgtEl>
                                        <p:attrNameLst>
                                          <p:attrName>style.visibility</p:attrName>
                                        </p:attrNameLst>
                                      </p:cBhvr>
                                      <p:to>
                                        <p:strVal val="visible"/>
                                      </p:to>
                                    </p:set>
                                    <p:anim calcmode="lin" valueType="num">
                                      <p:cBhvr additive="base">
                                        <p:cTn id="22" dur="500" fill="hold"/>
                                        <p:tgtEl>
                                          <p:spTgt spid="319490">
                                            <p:txEl>
                                              <p:pRg st="2" end="2"/>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1949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0" grpId="0" build="p" bldLvl="4" autoUpdateAnimBg="0" advAuto="0"/>
      <p:bldP spid="319493" grpId="0"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0" y="381000"/>
            <a:ext cx="891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5400" b="1">
                <a:solidFill>
                  <a:srgbClr val="009000"/>
                </a:solidFill>
                <a:latin typeface="Comic Sans MS" pitchFamily="66" charset="0"/>
              </a:rPr>
              <a:t>Protections for Agricultural Workers</a:t>
            </a:r>
          </a:p>
        </p:txBody>
      </p:sp>
      <p:sp>
        <p:nvSpPr>
          <p:cNvPr id="320515" name="Rectangle 3"/>
          <p:cNvSpPr>
            <a:spLocks noChangeArrowheads="1"/>
          </p:cNvSpPr>
          <p:nvPr/>
        </p:nvSpPr>
        <p:spPr bwMode="auto">
          <a:xfrm>
            <a:off x="-1524000" y="838200"/>
            <a:ext cx="9753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endParaRPr lang="en-US" sz="4000">
              <a:solidFill>
                <a:srgbClr val="FFCC00"/>
              </a:solidFill>
              <a:latin typeface="Times New Roman" pitchFamily="18" charset="0"/>
            </a:endParaRPr>
          </a:p>
          <a:p>
            <a:pPr marL="2057400" lvl="4" indent="-228600">
              <a:spcBef>
                <a:spcPct val="20000"/>
              </a:spcBef>
              <a:buFont typeface="Wingdings" pitchFamily="2" charset="2"/>
              <a:buNone/>
            </a:pPr>
            <a:endParaRPr lang="en-US" sz="4000" b="1">
              <a:solidFill>
                <a:srgbClr val="FFCC00"/>
              </a:solidFill>
              <a:latin typeface="Times New Roman" pitchFamily="18" charset="0"/>
            </a:endParaRPr>
          </a:p>
          <a:p>
            <a:pPr marL="2057400" lvl="4" indent="-228600">
              <a:spcBef>
                <a:spcPct val="20000"/>
              </a:spcBef>
              <a:buFont typeface="Wingdings" pitchFamily="2" charset="2"/>
              <a:buChar char="Ø"/>
            </a:pPr>
            <a:r>
              <a:rPr lang="en-US" sz="4000" b="1">
                <a:solidFill>
                  <a:srgbClr val="FAF400"/>
                </a:solidFill>
                <a:latin typeface="Times New Roman" pitchFamily="18" charset="0"/>
              </a:rPr>
              <a:t> </a:t>
            </a:r>
            <a:r>
              <a:rPr lang="en-US" sz="4000" b="1">
                <a:solidFill>
                  <a:srgbClr val="FAF400"/>
                </a:solidFill>
                <a:latin typeface="Comic Sans MS" pitchFamily="66" charset="0"/>
              </a:rPr>
              <a:t>Notify about applications</a:t>
            </a:r>
            <a:endParaRPr lang="en-US" sz="5400" b="1">
              <a:solidFill>
                <a:srgbClr val="FAF400"/>
              </a:solidFill>
              <a:latin typeface="Times New Roman" pitchFamily="18" charset="0"/>
            </a:endParaRPr>
          </a:p>
          <a:p>
            <a:pPr marL="2057400" lvl="4" indent="-228600">
              <a:spcBef>
                <a:spcPct val="20000"/>
              </a:spcBef>
              <a:buFont typeface="Wingdings" pitchFamily="2" charset="2"/>
              <a:buChar char="Ø"/>
            </a:pPr>
            <a:r>
              <a:rPr lang="en-US" sz="4000" b="1">
                <a:solidFill>
                  <a:schemeClr val="bg1"/>
                </a:solidFill>
                <a:latin typeface="Times New Roman" pitchFamily="18" charset="0"/>
              </a:rPr>
              <a:t> </a:t>
            </a:r>
            <a:r>
              <a:rPr lang="en-US" sz="4000" b="1">
                <a:solidFill>
                  <a:schemeClr val="bg1"/>
                </a:solidFill>
                <a:latin typeface="Comic Sans MS" pitchFamily="66" charset="0"/>
              </a:rPr>
              <a:t>Protect during applications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20515"/>
                                        </p:tgtEl>
                                        <p:attrNameLst>
                                          <p:attrName>style.visibility</p:attrName>
                                        </p:attrNameLst>
                                      </p:cBhvr>
                                      <p:to>
                                        <p:strVal val="visible"/>
                                      </p:to>
                                    </p:set>
                                    <p:anim calcmode="lin" valueType="num">
                                      <p:cBhvr additive="base">
                                        <p:cTn id="7" dur="500" fill="hold"/>
                                        <p:tgtEl>
                                          <p:spTgt spid="320515"/>
                                        </p:tgtEl>
                                        <p:attrNameLst>
                                          <p:attrName>ppt_x</p:attrName>
                                        </p:attrNameLst>
                                      </p:cBhvr>
                                      <p:tavLst>
                                        <p:tav tm="0">
                                          <p:val>
                                            <p:strVal val="0-#ppt_w/2"/>
                                          </p:val>
                                        </p:tav>
                                        <p:tav tm="100000">
                                          <p:val>
                                            <p:strVal val="#ppt_x"/>
                                          </p:val>
                                        </p:tav>
                                      </p:tavLst>
                                    </p:anim>
                                    <p:anim calcmode="lin" valueType="num">
                                      <p:cBhvr additive="base">
                                        <p:cTn id="8" dur="500" fill="hold"/>
                                        <p:tgtEl>
                                          <p:spTgt spid="3205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5" grpId="0"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321538" name="Picture 2"/>
          <p:cNvPicPr>
            <a:picLocks noChangeAspect="1" noChangeArrowheads="1"/>
          </p:cNvPicPr>
          <p:nvPr/>
        </p:nvPicPr>
        <p:blipFill>
          <a:blip r:embed="rId5">
            <a:clrChange>
              <a:clrFrom>
                <a:srgbClr val="140777"/>
              </a:clrFrom>
              <a:clrTo>
                <a:srgbClr val="140777">
                  <a:alpha val="0"/>
                </a:srgbClr>
              </a:clrTo>
            </a:clrChange>
            <a:extLst>
              <a:ext uri="{28A0092B-C50C-407E-A947-70E740481C1C}">
                <a14:useLocalDpi xmlns:a14="http://schemas.microsoft.com/office/drawing/2010/main" val="0"/>
              </a:ext>
            </a:extLst>
          </a:blip>
          <a:srcRect/>
          <a:stretch>
            <a:fillRect/>
          </a:stretch>
        </p:blipFill>
        <p:spPr bwMode="auto">
          <a:xfrm>
            <a:off x="4267200" y="2628900"/>
            <a:ext cx="5257800" cy="396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1539" name="Rectangle 3"/>
          <p:cNvSpPr>
            <a:spLocks noGrp="1" noChangeArrowheads="1"/>
          </p:cNvSpPr>
          <p:nvPr>
            <p:ph type="title"/>
          </p:nvPr>
        </p:nvSpPr>
        <p:spPr>
          <a:xfrm>
            <a:off x="381000" y="1219200"/>
            <a:ext cx="7772400" cy="1143000"/>
          </a:xfrm>
        </p:spPr>
        <p:txBody>
          <a:bodyPr/>
          <a:lstStyle/>
          <a:p>
            <a:pPr algn="l" eaLnBrk="1" hangingPunct="1"/>
            <a:r>
              <a:rPr lang="en-US" sz="5400" b="1" smtClean="0">
                <a:solidFill>
                  <a:srgbClr val="FAF400"/>
                </a:solidFill>
                <a:latin typeface="Comic Sans MS" pitchFamily="66" charset="0"/>
              </a:rPr>
              <a:t>Only trained and protected </a:t>
            </a:r>
            <a:r>
              <a:rPr lang="en-US" sz="5400" b="1" u="sng" smtClean="0">
                <a:solidFill>
                  <a:srgbClr val="FAF400"/>
                </a:solidFill>
                <a:latin typeface="Comic Sans MS" pitchFamily="66" charset="0"/>
              </a:rPr>
              <a:t>handlers</a:t>
            </a:r>
            <a:r>
              <a:rPr lang="en-US" sz="5400" b="1" smtClean="0">
                <a:solidFill>
                  <a:srgbClr val="FAF400"/>
                </a:solidFill>
                <a:latin typeface="Comic Sans MS" pitchFamily="66" charset="0"/>
              </a:rPr>
              <a:t> may be in area during application</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21539"/>
                                        </p:tgtEl>
                                        <p:attrNameLst>
                                          <p:attrName>style.visibility</p:attrName>
                                        </p:attrNameLst>
                                      </p:cBhvr>
                                      <p:to>
                                        <p:strVal val="visible"/>
                                      </p:to>
                                    </p:set>
                                    <p:anim calcmode="lin" valueType="num">
                                      <p:cBhvr additive="base">
                                        <p:cTn id="7" dur="500" fill="hold"/>
                                        <p:tgtEl>
                                          <p:spTgt spid="321539"/>
                                        </p:tgtEl>
                                        <p:attrNameLst>
                                          <p:attrName>ppt_x</p:attrName>
                                        </p:attrNameLst>
                                      </p:cBhvr>
                                      <p:tavLst>
                                        <p:tav tm="0">
                                          <p:val>
                                            <p:strVal val="0-#ppt_w/2"/>
                                          </p:val>
                                        </p:tav>
                                        <p:tav tm="100000">
                                          <p:val>
                                            <p:strVal val="#ppt_x"/>
                                          </p:val>
                                        </p:tav>
                                      </p:tavLst>
                                    </p:anim>
                                    <p:anim calcmode="lin" valueType="num">
                                      <p:cBhvr additive="base">
                                        <p:cTn id="8" dur="500" fill="hold"/>
                                        <p:tgtEl>
                                          <p:spTgt spid="32153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6" fill="hold" nodeType="afterEffect">
                                  <p:stCondLst>
                                    <p:cond delay="0"/>
                                  </p:stCondLst>
                                  <p:childTnLst>
                                    <p:set>
                                      <p:cBhvr>
                                        <p:cTn id="11" dur="1" fill="hold">
                                          <p:stCondLst>
                                            <p:cond delay="0"/>
                                          </p:stCondLst>
                                        </p:cTn>
                                        <p:tgtEl>
                                          <p:spTgt spid="321538"/>
                                        </p:tgtEl>
                                        <p:attrNameLst>
                                          <p:attrName>style.visibility</p:attrName>
                                        </p:attrNameLst>
                                      </p:cBhvr>
                                      <p:to>
                                        <p:strVal val="visible"/>
                                      </p:to>
                                    </p:set>
                                    <p:anim calcmode="lin" valueType="num">
                                      <p:cBhvr additive="base">
                                        <p:cTn id="12" dur="500" fill="hold"/>
                                        <p:tgtEl>
                                          <p:spTgt spid="321538"/>
                                        </p:tgtEl>
                                        <p:attrNameLst>
                                          <p:attrName>ppt_x</p:attrName>
                                        </p:attrNameLst>
                                      </p:cBhvr>
                                      <p:tavLst>
                                        <p:tav tm="0">
                                          <p:val>
                                            <p:strVal val="1+#ppt_w/2"/>
                                          </p:val>
                                        </p:tav>
                                        <p:tav tm="100000">
                                          <p:val>
                                            <p:strVal val="#ppt_x"/>
                                          </p:val>
                                        </p:tav>
                                      </p:tavLst>
                                    </p:anim>
                                    <p:anim calcmode="lin" valueType="num">
                                      <p:cBhvr additive="base">
                                        <p:cTn id="13" dur="500" fill="hold"/>
                                        <p:tgtEl>
                                          <p:spTgt spid="3215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39" grpId="0"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0" y="533400"/>
            <a:ext cx="868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5400" b="1">
                <a:solidFill>
                  <a:srgbClr val="009000"/>
                </a:solidFill>
                <a:latin typeface="Comic Sans MS" pitchFamily="66" charset="0"/>
              </a:rPr>
              <a:t>Protections for Agricultural Workers</a:t>
            </a:r>
          </a:p>
        </p:txBody>
      </p:sp>
      <p:sp>
        <p:nvSpPr>
          <p:cNvPr id="322563" name="Rectangle 3"/>
          <p:cNvSpPr>
            <a:spLocks noChangeArrowheads="1"/>
          </p:cNvSpPr>
          <p:nvPr/>
        </p:nvSpPr>
        <p:spPr bwMode="auto">
          <a:xfrm>
            <a:off x="-1600200" y="914400"/>
            <a:ext cx="9144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endParaRPr lang="en-US" sz="4000">
              <a:solidFill>
                <a:srgbClr val="FFCC00"/>
              </a:solidFill>
              <a:latin typeface="Times New Roman" pitchFamily="18" charset="0"/>
            </a:endParaRPr>
          </a:p>
          <a:p>
            <a:pPr marL="2057400" lvl="4" indent="-228600">
              <a:spcBef>
                <a:spcPct val="20000"/>
              </a:spcBef>
              <a:buFont typeface="Wingdings" pitchFamily="2" charset="2"/>
              <a:buNone/>
            </a:pPr>
            <a:endParaRPr lang="en-US" sz="4000" b="1">
              <a:solidFill>
                <a:srgbClr val="FFCC00"/>
              </a:solidFill>
              <a:latin typeface="Times New Roman" pitchFamily="18" charset="0"/>
            </a:endParaRPr>
          </a:p>
          <a:p>
            <a:pPr marL="2057400" lvl="4" indent="-228600">
              <a:spcBef>
                <a:spcPct val="20000"/>
              </a:spcBef>
              <a:buFont typeface="Wingdings" pitchFamily="2" charset="2"/>
              <a:buChar char="Ø"/>
            </a:pPr>
            <a:r>
              <a:rPr lang="en-US" sz="4000" b="1">
                <a:solidFill>
                  <a:srgbClr val="FAF400"/>
                </a:solidFill>
                <a:latin typeface="Times New Roman" pitchFamily="18" charset="0"/>
              </a:rPr>
              <a:t> </a:t>
            </a:r>
            <a:r>
              <a:rPr lang="en-US" sz="4000" b="1">
                <a:solidFill>
                  <a:srgbClr val="FAF400"/>
                </a:solidFill>
                <a:latin typeface="Comic Sans MS" pitchFamily="66" charset="0"/>
              </a:rPr>
              <a:t>Notify about applications</a:t>
            </a:r>
            <a:endParaRPr lang="en-US" sz="5400" b="1">
              <a:solidFill>
                <a:srgbClr val="FAF400"/>
              </a:solidFill>
              <a:latin typeface="Times New Roman" pitchFamily="18" charset="0"/>
            </a:endParaRPr>
          </a:p>
          <a:p>
            <a:pPr marL="2057400" lvl="4" indent="-228600">
              <a:spcBef>
                <a:spcPct val="20000"/>
              </a:spcBef>
              <a:buFont typeface="Wingdings" pitchFamily="2" charset="2"/>
              <a:buChar char="Ø"/>
            </a:pPr>
            <a:r>
              <a:rPr lang="en-US" sz="4000" b="1">
                <a:solidFill>
                  <a:srgbClr val="FAF400"/>
                </a:solidFill>
                <a:latin typeface="Times New Roman" pitchFamily="18" charset="0"/>
              </a:rPr>
              <a:t> </a:t>
            </a:r>
            <a:r>
              <a:rPr lang="en-US" sz="4000" b="1">
                <a:solidFill>
                  <a:srgbClr val="FAF400"/>
                </a:solidFill>
                <a:latin typeface="Comic Sans MS" pitchFamily="66" charset="0"/>
              </a:rPr>
              <a:t>Protect during applications</a:t>
            </a:r>
          </a:p>
          <a:p>
            <a:pPr marL="2057400" lvl="4" indent="-228600">
              <a:spcBef>
                <a:spcPct val="20000"/>
              </a:spcBef>
              <a:buFont typeface="Wingdings" pitchFamily="2" charset="2"/>
              <a:buChar char="Ø"/>
            </a:pPr>
            <a:r>
              <a:rPr lang="en-US" sz="4000" b="1">
                <a:solidFill>
                  <a:schemeClr val="bg1"/>
                </a:solidFill>
                <a:latin typeface="Comic Sans MS" pitchFamily="66" charset="0"/>
              </a:rPr>
              <a:t> Observe REI</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22563"/>
                                        </p:tgtEl>
                                        <p:attrNameLst>
                                          <p:attrName>style.visibility</p:attrName>
                                        </p:attrNameLst>
                                      </p:cBhvr>
                                      <p:to>
                                        <p:strVal val="visible"/>
                                      </p:to>
                                    </p:set>
                                    <p:anim calcmode="lin" valueType="num">
                                      <p:cBhvr additive="base">
                                        <p:cTn id="7" dur="500" fill="hold"/>
                                        <p:tgtEl>
                                          <p:spTgt spid="322563"/>
                                        </p:tgtEl>
                                        <p:attrNameLst>
                                          <p:attrName>ppt_x</p:attrName>
                                        </p:attrNameLst>
                                      </p:cBhvr>
                                      <p:tavLst>
                                        <p:tav tm="0">
                                          <p:val>
                                            <p:strVal val="0-#ppt_w/2"/>
                                          </p:val>
                                        </p:tav>
                                        <p:tav tm="100000">
                                          <p:val>
                                            <p:strVal val="#ppt_x"/>
                                          </p:val>
                                        </p:tav>
                                      </p:tavLst>
                                    </p:anim>
                                    <p:anim calcmode="lin" valueType="num">
                                      <p:cBhvr additive="base">
                                        <p:cTn id="8" dur="500" fill="hold"/>
                                        <p:tgtEl>
                                          <p:spTgt spid="3225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3" grpId="0"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457200" y="274638"/>
            <a:ext cx="8148638" cy="1143000"/>
          </a:xfrm>
        </p:spPr>
        <p:txBody>
          <a:bodyPr/>
          <a:lstStyle/>
          <a:p>
            <a:pPr algn="l" eaLnBrk="1" hangingPunct="1"/>
            <a:r>
              <a:rPr lang="en-US" sz="4800" b="1" smtClean="0">
                <a:solidFill>
                  <a:srgbClr val="FAF400"/>
                </a:solidFill>
                <a:latin typeface="Comic Sans MS" pitchFamily="66" charset="0"/>
              </a:rPr>
              <a:t>Some WPS protections are </a:t>
            </a:r>
            <a:r>
              <a:rPr lang="en-US" sz="4800" b="1" u="sng" smtClean="0">
                <a:solidFill>
                  <a:srgbClr val="FAF400"/>
                </a:solidFill>
                <a:latin typeface="Comic Sans MS" pitchFamily="66" charset="0"/>
              </a:rPr>
              <a:t>only</a:t>
            </a:r>
            <a:r>
              <a:rPr lang="en-US" sz="4800" b="1" smtClean="0">
                <a:solidFill>
                  <a:srgbClr val="FAF400"/>
                </a:solidFill>
                <a:latin typeface="Comic Sans MS" pitchFamily="66" charset="0"/>
              </a:rPr>
              <a:t> for:</a:t>
            </a:r>
          </a:p>
        </p:txBody>
      </p:sp>
      <p:sp>
        <p:nvSpPr>
          <p:cNvPr id="323587" name="Rectangle 3"/>
          <p:cNvSpPr>
            <a:spLocks noGrp="1" noChangeArrowheads="1"/>
          </p:cNvSpPr>
          <p:nvPr>
            <p:ph type="body" sz="half" idx="2"/>
          </p:nvPr>
        </p:nvSpPr>
        <p:spPr>
          <a:xfrm>
            <a:off x="5334000" y="1981200"/>
            <a:ext cx="4114800" cy="4114800"/>
          </a:xfrm>
        </p:spPr>
        <p:txBody>
          <a:bodyPr/>
          <a:lstStyle/>
          <a:p>
            <a:pPr eaLnBrk="1" hangingPunct="1">
              <a:buFontTx/>
              <a:buNone/>
            </a:pPr>
            <a:endParaRPr lang="en-US" sz="4400" b="1" smtClean="0">
              <a:solidFill>
                <a:srgbClr val="FFCC00"/>
              </a:solidFill>
            </a:endParaRPr>
          </a:p>
          <a:p>
            <a:pPr eaLnBrk="1" hangingPunct="1">
              <a:buFontTx/>
              <a:buNone/>
            </a:pPr>
            <a:r>
              <a:rPr lang="en-US" sz="3600" b="1" smtClean="0">
                <a:solidFill>
                  <a:srgbClr val="FAF400"/>
                </a:solidFill>
                <a:latin typeface="Comic Sans MS" pitchFamily="66" charset="0"/>
              </a:rPr>
              <a:t>Pesticide</a:t>
            </a:r>
          </a:p>
          <a:p>
            <a:pPr eaLnBrk="1" hangingPunct="1">
              <a:buFontTx/>
              <a:buNone/>
            </a:pPr>
            <a:r>
              <a:rPr lang="en-US" sz="4000" b="1" smtClean="0">
                <a:solidFill>
                  <a:srgbClr val="FAF400"/>
                </a:solidFill>
                <a:latin typeface="Comic Sans MS" pitchFamily="66" charset="0"/>
              </a:rPr>
              <a:t>Handlers</a:t>
            </a:r>
          </a:p>
        </p:txBody>
      </p:sp>
      <p:graphicFrame>
        <p:nvGraphicFramePr>
          <p:cNvPr id="145412" name="Object 4"/>
          <p:cNvGraphicFramePr>
            <a:graphicFrameLocks noChangeAspect="1"/>
          </p:cNvGraphicFramePr>
          <p:nvPr/>
        </p:nvGraphicFramePr>
        <p:xfrm>
          <a:off x="1143000" y="2133600"/>
          <a:ext cx="3187700" cy="4019550"/>
        </p:xfrm>
        <a:graphic>
          <a:graphicData uri="http://schemas.openxmlformats.org/presentationml/2006/ole">
            <mc:AlternateContent xmlns:mc="http://schemas.openxmlformats.org/markup-compatibility/2006">
              <mc:Choice xmlns:v="urn:schemas-microsoft-com:vml" Requires="v">
                <p:oleObj spid="_x0000_s145653" name="Photo Editor Photo" r:id="rId6" imgW="3610479" imgH="4552381" progId="MSPhotoEd.3">
                  <p:embed/>
                </p:oleObj>
              </mc:Choice>
              <mc:Fallback>
                <p:oleObj name="Photo Editor Photo" r:id="rId6" imgW="3610479" imgH="4552381" progId="MSPhotoEd.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2133600"/>
                        <a:ext cx="3187700"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23587"/>
                                        </p:tgtEl>
                                        <p:attrNameLst>
                                          <p:attrName>style.visibility</p:attrName>
                                        </p:attrNameLst>
                                      </p:cBhvr>
                                      <p:to>
                                        <p:strVal val="visible"/>
                                      </p:to>
                                    </p:set>
                                    <p:anim calcmode="lin" valueType="num">
                                      <p:cBhvr additive="base">
                                        <p:cTn id="7" dur="500" fill="hold"/>
                                        <p:tgtEl>
                                          <p:spTgt spid="323587"/>
                                        </p:tgtEl>
                                        <p:attrNameLst>
                                          <p:attrName>ppt_x</p:attrName>
                                        </p:attrNameLst>
                                      </p:cBhvr>
                                      <p:tavLst>
                                        <p:tav tm="0">
                                          <p:val>
                                            <p:strVal val="1+#ppt_w/2"/>
                                          </p:val>
                                        </p:tav>
                                        <p:tav tm="100000">
                                          <p:val>
                                            <p:strVal val="#ppt_x"/>
                                          </p:val>
                                        </p:tav>
                                      </p:tavLst>
                                    </p:anim>
                                    <p:anim calcmode="lin" valueType="num">
                                      <p:cBhvr additive="base">
                                        <p:cTn id="8" dur="500" fill="hold"/>
                                        <p:tgtEl>
                                          <p:spTgt spid="3235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7" grpId="0"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304800" y="304800"/>
            <a:ext cx="8839200" cy="1143000"/>
          </a:xfrm>
        </p:spPr>
        <p:txBody>
          <a:bodyPr/>
          <a:lstStyle/>
          <a:p>
            <a:pPr algn="l" eaLnBrk="1" hangingPunct="1"/>
            <a:r>
              <a:rPr lang="en-US" sz="5400" b="1" smtClean="0">
                <a:solidFill>
                  <a:srgbClr val="009000"/>
                </a:solidFill>
                <a:latin typeface="Comic Sans MS" pitchFamily="66" charset="0"/>
              </a:rPr>
              <a:t>Protections for Pesticide</a:t>
            </a:r>
          </a:p>
        </p:txBody>
      </p:sp>
      <p:sp>
        <p:nvSpPr>
          <p:cNvPr id="324611" name="Text Box 3"/>
          <p:cNvSpPr txBox="1">
            <a:spLocks noChangeArrowheads="1"/>
          </p:cNvSpPr>
          <p:nvPr/>
        </p:nvSpPr>
        <p:spPr bwMode="auto">
          <a:xfrm>
            <a:off x="0" y="2438400"/>
            <a:ext cx="8763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Wingdings" pitchFamily="2" charset="2"/>
              <a:buChar char="Ø"/>
            </a:pPr>
            <a:r>
              <a:rPr lang="en-US" sz="3600" b="1">
                <a:solidFill>
                  <a:schemeClr val="bg1"/>
                </a:solidFill>
                <a:latin typeface="Comic Sans MS" pitchFamily="66" charset="0"/>
              </a:rPr>
              <a:t> Provide Personal Protective Equip.</a:t>
            </a:r>
          </a:p>
        </p:txBody>
      </p:sp>
      <p:sp>
        <p:nvSpPr>
          <p:cNvPr id="324612" name="Text Box 4"/>
          <p:cNvSpPr txBox="1">
            <a:spLocks noChangeArrowheads="1"/>
          </p:cNvSpPr>
          <p:nvPr/>
        </p:nvSpPr>
        <p:spPr bwMode="auto">
          <a:xfrm>
            <a:off x="685800" y="1295400"/>
            <a:ext cx="3581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5400" b="1">
                <a:solidFill>
                  <a:srgbClr val="009000"/>
                </a:solidFill>
                <a:latin typeface="Comic Sans MS" pitchFamily="66" charset="0"/>
              </a:rPr>
              <a:t>Handlers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24612"/>
                                        </p:tgtEl>
                                        <p:attrNameLst>
                                          <p:attrName>style.visibility</p:attrName>
                                        </p:attrNameLst>
                                      </p:cBhvr>
                                      <p:to>
                                        <p:strVal val="visible"/>
                                      </p:to>
                                    </p:set>
                                    <p:animEffect transition="in" filter="slide(fromBottom)">
                                      <p:cBhvr>
                                        <p:cTn id="7" dur="500"/>
                                        <p:tgtEl>
                                          <p:spTgt spid="324612"/>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24611"/>
                                        </p:tgtEl>
                                        <p:attrNameLst>
                                          <p:attrName>style.visibility</p:attrName>
                                        </p:attrNameLst>
                                      </p:cBhvr>
                                      <p:to>
                                        <p:strVal val="visible"/>
                                      </p:to>
                                    </p:set>
                                    <p:anim calcmode="lin" valueType="num">
                                      <p:cBhvr additive="base">
                                        <p:cTn id="11" dur="500" fill="hold"/>
                                        <p:tgtEl>
                                          <p:spTgt spid="324611"/>
                                        </p:tgtEl>
                                        <p:attrNameLst>
                                          <p:attrName>ppt_x</p:attrName>
                                        </p:attrNameLst>
                                      </p:cBhvr>
                                      <p:tavLst>
                                        <p:tav tm="0">
                                          <p:val>
                                            <p:strVal val="#ppt_x"/>
                                          </p:val>
                                        </p:tav>
                                        <p:tav tm="100000">
                                          <p:val>
                                            <p:strVal val="#ppt_x"/>
                                          </p:val>
                                        </p:tav>
                                      </p:tavLst>
                                    </p:anim>
                                    <p:anim calcmode="lin" valueType="num">
                                      <p:cBhvr additive="base">
                                        <p:cTn id="12" dur="500" fill="hold"/>
                                        <p:tgtEl>
                                          <p:spTgt spid="3246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11" grpId="0" autoUpdateAnimBg="0"/>
      <p:bldP spid="324612" grpId="0"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325634" name="Picture 2"/>
          <p:cNvPicPr>
            <a:picLocks noChangeAspect="1" noChangeArrowheads="1"/>
          </p:cNvPicPr>
          <p:nvPr/>
        </p:nvPicPr>
        <p:blipFill>
          <a:blip r:embed="rId5">
            <a:clrChange>
              <a:clrFrom>
                <a:srgbClr val="0A032D"/>
              </a:clrFrom>
              <a:clrTo>
                <a:srgbClr val="0A032D">
                  <a:alpha val="0"/>
                </a:srgbClr>
              </a:clrTo>
            </a:clrChange>
            <a:extLst>
              <a:ext uri="{28A0092B-C50C-407E-A947-70E740481C1C}">
                <a14:useLocalDpi xmlns:a14="http://schemas.microsoft.com/office/drawing/2010/main" val="0"/>
              </a:ext>
            </a:extLst>
          </a:blip>
          <a:srcRect/>
          <a:stretch>
            <a:fillRect/>
          </a:stretch>
        </p:blipFill>
        <p:spPr bwMode="auto">
          <a:xfrm>
            <a:off x="0" y="230188"/>
            <a:ext cx="9144000" cy="662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25634"/>
                                        </p:tgtEl>
                                        <p:attrNameLst>
                                          <p:attrName>style.visibility</p:attrName>
                                        </p:attrNameLst>
                                      </p:cBhvr>
                                      <p:to>
                                        <p:strVal val="visible"/>
                                      </p:to>
                                    </p:set>
                                    <p:animEffect transition="in" filter="dissolve">
                                      <p:cBhvr>
                                        <p:cTn id="7" dur="500"/>
                                        <p:tgtEl>
                                          <p:spTgt spid="325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685800" y="381000"/>
            <a:ext cx="7772400" cy="1143000"/>
          </a:xfrm>
        </p:spPr>
        <p:txBody>
          <a:bodyPr/>
          <a:lstStyle/>
          <a:p>
            <a:pPr eaLnBrk="1" hangingPunct="1"/>
            <a:r>
              <a:rPr lang="en-US" sz="5400" b="1" smtClean="0">
                <a:solidFill>
                  <a:srgbClr val="FAF400"/>
                </a:solidFill>
                <a:latin typeface="Comic Sans MS" pitchFamily="66" charset="0"/>
              </a:rPr>
              <a:t>Be sure PPE is used</a:t>
            </a:r>
          </a:p>
        </p:txBody>
      </p:sp>
      <p:pic>
        <p:nvPicPr>
          <p:cNvPr id="326659" name="Picture 3"/>
          <p:cNvPicPr>
            <a:picLocks noChangeAspect="1" noChangeArrowheads="1"/>
          </p:cNvPicPr>
          <p:nvPr/>
        </p:nvPicPr>
        <p:blipFill>
          <a:blip r:embed="rId5">
            <a:clrChange>
              <a:clrFrom>
                <a:srgbClr val="0D054B"/>
              </a:clrFrom>
              <a:clrTo>
                <a:srgbClr val="0D054B">
                  <a:alpha val="0"/>
                </a:srgbClr>
              </a:clrTo>
            </a:clrChange>
            <a:extLst>
              <a:ext uri="{28A0092B-C50C-407E-A947-70E740481C1C}">
                <a14:useLocalDpi xmlns:a14="http://schemas.microsoft.com/office/drawing/2010/main" val="0"/>
              </a:ext>
            </a:extLst>
          </a:blip>
          <a:srcRect/>
          <a:stretch>
            <a:fillRect/>
          </a:stretch>
        </p:blipFill>
        <p:spPr bwMode="auto">
          <a:xfrm>
            <a:off x="533400" y="1512888"/>
            <a:ext cx="7708900" cy="534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326659"/>
                                        </p:tgtEl>
                                        <p:attrNameLst>
                                          <p:attrName>style.visibility</p:attrName>
                                        </p:attrNameLst>
                                      </p:cBhvr>
                                      <p:to>
                                        <p:strVal val="visible"/>
                                      </p:to>
                                    </p:set>
                                    <p:animEffect transition="in" filter="slide(fromBottom)">
                                      <p:cBhvr>
                                        <p:cTn id="7" dur="500"/>
                                        <p:tgtEl>
                                          <p:spTgt spid="326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lab_r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600"/>
            <a:ext cx="7523163"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3"/>
          <p:cNvSpPr>
            <a:spLocks noGrp="1" noChangeArrowheads="1"/>
          </p:cNvSpPr>
          <p:nvPr>
            <p:ph type="title"/>
          </p:nvPr>
        </p:nvSpPr>
        <p:spPr>
          <a:xfrm>
            <a:off x="685800" y="228600"/>
            <a:ext cx="7772400" cy="1143000"/>
          </a:xfrm>
        </p:spPr>
        <p:txBody>
          <a:bodyPr/>
          <a:lstStyle/>
          <a:p>
            <a:pPr eaLnBrk="1" hangingPunct="1"/>
            <a:r>
              <a:rPr lang="en-US" dirty="0" smtClean="0"/>
              <a:t>How are the risks determined?</a:t>
            </a: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228600" y="990600"/>
            <a:ext cx="8915400" cy="1143000"/>
          </a:xfrm>
        </p:spPr>
        <p:txBody>
          <a:bodyPr/>
          <a:lstStyle/>
          <a:p>
            <a:pPr algn="l" eaLnBrk="1" hangingPunct="1"/>
            <a:r>
              <a:rPr lang="en-US" sz="5400" b="1" smtClean="0">
                <a:solidFill>
                  <a:srgbClr val="FAF400"/>
                </a:solidFill>
                <a:latin typeface="Comic Sans MS" pitchFamily="66" charset="0"/>
              </a:rPr>
              <a:t>Make sure PPE is cleaned and maintained.</a:t>
            </a:r>
          </a:p>
        </p:txBody>
      </p:sp>
      <p:pic>
        <p:nvPicPr>
          <p:cNvPr id="327683" name="Picture 3" descr="089D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3338" y="2286000"/>
            <a:ext cx="657066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27683"/>
                                        </p:tgtEl>
                                        <p:attrNameLst>
                                          <p:attrName>style.visibility</p:attrName>
                                        </p:attrNameLst>
                                      </p:cBhvr>
                                      <p:to>
                                        <p:strVal val="visible"/>
                                      </p:to>
                                    </p:set>
                                    <p:anim calcmode="lin" valueType="num">
                                      <p:cBhvr additive="base">
                                        <p:cTn id="7" dur="500" fill="hold"/>
                                        <p:tgtEl>
                                          <p:spTgt spid="327683"/>
                                        </p:tgtEl>
                                        <p:attrNameLst>
                                          <p:attrName>ppt_x</p:attrName>
                                        </p:attrNameLst>
                                      </p:cBhvr>
                                      <p:tavLst>
                                        <p:tav tm="0">
                                          <p:val>
                                            <p:strVal val="0-#ppt_w/2"/>
                                          </p:val>
                                        </p:tav>
                                        <p:tav tm="100000">
                                          <p:val>
                                            <p:strVal val="#ppt_x"/>
                                          </p:val>
                                        </p:tav>
                                      </p:tavLst>
                                    </p:anim>
                                    <p:anim calcmode="lin" valueType="num">
                                      <p:cBhvr additive="base">
                                        <p:cTn id="8" dur="500" fill="hold"/>
                                        <p:tgtEl>
                                          <p:spTgt spid="3276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a:xfrm>
            <a:off x="1143000" y="914400"/>
            <a:ext cx="8686800" cy="1143000"/>
          </a:xfrm>
        </p:spPr>
        <p:txBody>
          <a:bodyPr/>
          <a:lstStyle/>
          <a:p>
            <a:pPr algn="l" eaLnBrk="1" hangingPunct="1"/>
            <a:r>
              <a:rPr lang="en-US" sz="5400" b="1" smtClean="0">
                <a:solidFill>
                  <a:srgbClr val="FAF400"/>
                </a:solidFill>
                <a:latin typeface="Comic Sans MS" pitchFamily="66" charset="0"/>
              </a:rPr>
              <a:t>Take steps to prevent </a:t>
            </a:r>
            <a:br>
              <a:rPr lang="en-US" sz="5400" b="1" smtClean="0">
                <a:solidFill>
                  <a:srgbClr val="FAF400"/>
                </a:solidFill>
                <a:latin typeface="Comic Sans MS" pitchFamily="66" charset="0"/>
              </a:rPr>
            </a:br>
            <a:r>
              <a:rPr lang="en-US" sz="5400" b="1" smtClean="0">
                <a:solidFill>
                  <a:srgbClr val="FAF400"/>
                </a:solidFill>
                <a:latin typeface="Comic Sans MS" pitchFamily="66" charset="0"/>
              </a:rPr>
              <a:t>heat illness.</a:t>
            </a:r>
          </a:p>
        </p:txBody>
      </p:sp>
      <p:pic>
        <p:nvPicPr>
          <p:cNvPr id="328707" name="Picture 3" descr="091DRIN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305050"/>
            <a:ext cx="6570663"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28706"/>
                                        </p:tgtEl>
                                        <p:attrNameLst>
                                          <p:attrName>style.visibility</p:attrName>
                                        </p:attrNameLst>
                                      </p:cBhvr>
                                      <p:to>
                                        <p:strVal val="visible"/>
                                      </p:to>
                                    </p:set>
                                    <p:anim calcmode="lin" valueType="num">
                                      <p:cBhvr additive="base">
                                        <p:cTn id="7" dur="500" fill="hold"/>
                                        <p:tgtEl>
                                          <p:spTgt spid="328706"/>
                                        </p:tgtEl>
                                        <p:attrNameLst>
                                          <p:attrName>ppt_x</p:attrName>
                                        </p:attrNameLst>
                                      </p:cBhvr>
                                      <p:tavLst>
                                        <p:tav tm="0">
                                          <p:val>
                                            <p:strVal val="0-#ppt_w/2"/>
                                          </p:val>
                                        </p:tav>
                                        <p:tav tm="100000">
                                          <p:val>
                                            <p:strVal val="#ppt_x"/>
                                          </p:val>
                                        </p:tav>
                                      </p:tavLst>
                                    </p:anim>
                                    <p:anim calcmode="lin" valueType="num">
                                      <p:cBhvr additive="base">
                                        <p:cTn id="8" dur="500" fill="hold"/>
                                        <p:tgtEl>
                                          <p:spTgt spid="32870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4" presetClass="entr" presetSubtype="5" fill="hold" nodeType="afterEffect">
                                  <p:stCondLst>
                                    <p:cond delay="0"/>
                                  </p:stCondLst>
                                  <p:childTnLst>
                                    <p:set>
                                      <p:cBhvr>
                                        <p:cTn id="11" dur="1" fill="hold">
                                          <p:stCondLst>
                                            <p:cond delay="0"/>
                                          </p:stCondLst>
                                        </p:cTn>
                                        <p:tgtEl>
                                          <p:spTgt spid="328707"/>
                                        </p:tgtEl>
                                        <p:attrNameLst>
                                          <p:attrName>style.visibility</p:attrName>
                                        </p:attrNameLst>
                                      </p:cBhvr>
                                      <p:to>
                                        <p:strVal val="visible"/>
                                      </p:to>
                                    </p:set>
                                    <p:animEffect transition="in" filter="randombar(vertical)">
                                      <p:cBhvr>
                                        <p:cTn id="12" dur="500"/>
                                        <p:tgtEl>
                                          <p:spTgt spid="328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06" grpId="0"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228600" y="1295400"/>
            <a:ext cx="8686800" cy="1143000"/>
          </a:xfrm>
        </p:spPr>
        <p:txBody>
          <a:bodyPr/>
          <a:lstStyle/>
          <a:p>
            <a:pPr algn="l" eaLnBrk="1" hangingPunct="1"/>
            <a:r>
              <a:rPr lang="en-US" sz="5400" b="1" smtClean="0">
                <a:solidFill>
                  <a:srgbClr val="FAF400"/>
                </a:solidFill>
                <a:latin typeface="Comic Sans MS" pitchFamily="66" charset="0"/>
              </a:rPr>
              <a:t>Provide handlers clean place to store personal clothing and to put on or remove their PPE.</a:t>
            </a:r>
          </a:p>
        </p:txBody>
      </p:sp>
      <p:pic>
        <p:nvPicPr>
          <p:cNvPr id="329731" name="Picture 3" descr="092LCK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3433763"/>
            <a:ext cx="5610225"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afterEffect">
                                  <p:stCondLst>
                                    <p:cond delay="0"/>
                                  </p:stCondLst>
                                  <p:childTnLst>
                                    <p:set>
                                      <p:cBhvr>
                                        <p:cTn id="6" dur="1" fill="hold">
                                          <p:stCondLst>
                                            <p:cond delay="0"/>
                                          </p:stCondLst>
                                        </p:cTn>
                                        <p:tgtEl>
                                          <p:spTgt spid="329731"/>
                                        </p:tgtEl>
                                        <p:attrNameLst>
                                          <p:attrName>style.visibility</p:attrName>
                                        </p:attrNameLst>
                                      </p:cBhvr>
                                      <p:to>
                                        <p:strVal val="visible"/>
                                      </p:to>
                                    </p:set>
                                    <p:anim calcmode="lin" valueType="num">
                                      <p:cBhvr additive="base">
                                        <p:cTn id="7" dur="500" fill="hold"/>
                                        <p:tgtEl>
                                          <p:spTgt spid="329731"/>
                                        </p:tgtEl>
                                        <p:attrNameLst>
                                          <p:attrName>ppt_x</p:attrName>
                                        </p:attrNameLst>
                                      </p:cBhvr>
                                      <p:tavLst>
                                        <p:tav tm="0">
                                          <p:val>
                                            <p:strVal val="1+#ppt_w/2"/>
                                          </p:val>
                                        </p:tav>
                                        <p:tav tm="100000">
                                          <p:val>
                                            <p:strVal val="#ppt_x"/>
                                          </p:val>
                                        </p:tav>
                                      </p:tavLst>
                                    </p:anim>
                                    <p:anim calcmode="lin" valueType="num">
                                      <p:cBhvr additive="base">
                                        <p:cTn id="8" dur="500" fill="hold"/>
                                        <p:tgtEl>
                                          <p:spTgt spid="3297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330754" name="Picture 2"/>
          <p:cNvPicPr>
            <a:picLocks noChangeAspect="1" noChangeArrowheads="1"/>
          </p:cNvPicPr>
          <p:nvPr/>
        </p:nvPicPr>
        <p:blipFill>
          <a:blip r:embed="rId5">
            <a:clrChange>
              <a:clrFrom>
                <a:srgbClr val="100758"/>
              </a:clrFrom>
              <a:clrTo>
                <a:srgbClr val="100758">
                  <a:alpha val="0"/>
                </a:srgbClr>
              </a:clrTo>
            </a:clrChange>
            <a:extLst>
              <a:ext uri="{28A0092B-C50C-407E-A947-70E740481C1C}">
                <a14:useLocalDpi xmlns:a14="http://schemas.microsoft.com/office/drawing/2010/main" val="0"/>
              </a:ext>
            </a:extLst>
          </a:blip>
          <a:srcRect/>
          <a:stretch>
            <a:fillRect/>
          </a:stretch>
        </p:blipFill>
        <p:spPr bwMode="auto">
          <a:xfrm>
            <a:off x="2209800" y="2133600"/>
            <a:ext cx="6586538"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2579" name="Text Box 3"/>
          <p:cNvSpPr txBox="1">
            <a:spLocks noChangeArrowheads="1"/>
          </p:cNvSpPr>
          <p:nvPr/>
        </p:nvSpPr>
        <p:spPr bwMode="auto">
          <a:xfrm>
            <a:off x="228600" y="152400"/>
            <a:ext cx="8229600" cy="255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5400" b="1">
                <a:solidFill>
                  <a:srgbClr val="FAF400"/>
                </a:solidFill>
                <a:latin typeface="Comic Sans MS" pitchFamily="66" charset="0"/>
              </a:rPr>
              <a:t>Do not allow contaminated PPE to go home with handler.</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330754"/>
                                        </p:tgtEl>
                                        <p:attrNameLst>
                                          <p:attrName>style.visibility</p:attrName>
                                        </p:attrNameLst>
                                      </p:cBhvr>
                                      <p:to>
                                        <p:strVal val="visible"/>
                                      </p:to>
                                    </p:set>
                                    <p:animEffect transition="in" filter="slide(fromBottom)">
                                      <p:cBhvr>
                                        <p:cTn id="7" dur="500"/>
                                        <p:tgtEl>
                                          <p:spTgt spid="330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331778" name="Picture 2" descr="086FO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3429000"/>
            <a:ext cx="5646738" cy="39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Rectangle 3"/>
          <p:cNvSpPr>
            <a:spLocks noChangeArrowheads="1"/>
          </p:cNvSpPr>
          <p:nvPr/>
        </p:nvSpPr>
        <p:spPr bwMode="auto">
          <a:xfrm>
            <a:off x="152400" y="304800"/>
            <a:ext cx="899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5400" b="1">
                <a:solidFill>
                  <a:srgbClr val="009000"/>
                </a:solidFill>
                <a:latin typeface="Comic Sans MS" pitchFamily="66" charset="0"/>
              </a:rPr>
              <a:t>Protections for Pesticide Handlers</a:t>
            </a:r>
            <a:r>
              <a:rPr lang="en-US" sz="5400" b="1">
                <a:solidFill>
                  <a:srgbClr val="FFCC00"/>
                </a:solidFill>
                <a:latin typeface="Times New Roman" pitchFamily="18" charset="0"/>
              </a:rPr>
              <a:t>   </a:t>
            </a:r>
          </a:p>
        </p:txBody>
      </p:sp>
      <p:sp>
        <p:nvSpPr>
          <p:cNvPr id="153604" name="Text Box 4"/>
          <p:cNvSpPr txBox="1">
            <a:spLocks noChangeArrowheads="1"/>
          </p:cNvSpPr>
          <p:nvPr/>
        </p:nvSpPr>
        <p:spPr bwMode="auto">
          <a:xfrm>
            <a:off x="0" y="1905000"/>
            <a:ext cx="883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Wingdings" pitchFamily="2" charset="2"/>
              <a:buChar char="Ø"/>
            </a:pPr>
            <a:r>
              <a:rPr lang="en-US" sz="3600">
                <a:solidFill>
                  <a:srgbClr val="FAF400"/>
                </a:solidFill>
                <a:latin typeface="Times New Roman" pitchFamily="18" charset="0"/>
              </a:rPr>
              <a:t> </a:t>
            </a:r>
            <a:r>
              <a:rPr lang="en-US" sz="3600" b="1">
                <a:solidFill>
                  <a:srgbClr val="FAF400"/>
                </a:solidFill>
                <a:latin typeface="Comic Sans MS" pitchFamily="66" charset="0"/>
              </a:rPr>
              <a:t>Provide Personal Protective Equip.</a:t>
            </a:r>
          </a:p>
        </p:txBody>
      </p:sp>
      <p:sp>
        <p:nvSpPr>
          <p:cNvPr id="331781" name="Text Box 5"/>
          <p:cNvSpPr txBox="1">
            <a:spLocks noChangeArrowheads="1"/>
          </p:cNvSpPr>
          <p:nvPr/>
        </p:nvSpPr>
        <p:spPr bwMode="auto">
          <a:xfrm>
            <a:off x="0" y="2743200"/>
            <a:ext cx="8153400" cy="173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Wingdings" pitchFamily="2" charset="2"/>
              <a:buChar char="Ø"/>
            </a:pPr>
            <a:r>
              <a:rPr lang="en-US" sz="3600" b="1">
                <a:solidFill>
                  <a:schemeClr val="bg1"/>
                </a:solidFill>
                <a:latin typeface="Comic Sans MS" pitchFamily="66" charset="0"/>
              </a:rPr>
              <a:t> Only trained, equipped handlers 	present during application</a:t>
            </a:r>
          </a:p>
          <a:p>
            <a:pPr eaLnBrk="1" hangingPunct="1">
              <a:spcBef>
                <a:spcPct val="50000"/>
              </a:spcBef>
            </a:pPr>
            <a:endParaRPr lang="en-US" sz="2400">
              <a:latin typeface="Times New Roman" pitchFamily="18"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31781"/>
                                        </p:tgtEl>
                                        <p:attrNameLst>
                                          <p:attrName>style.visibility</p:attrName>
                                        </p:attrNameLst>
                                      </p:cBhvr>
                                      <p:to>
                                        <p:strVal val="visible"/>
                                      </p:to>
                                    </p:set>
                                    <p:animEffect transition="in" filter="slide(fromLeft)">
                                      <p:cBhvr>
                                        <p:cTn id="7" dur="500"/>
                                        <p:tgtEl>
                                          <p:spTgt spid="331781"/>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331778"/>
                                        </p:tgtEl>
                                        <p:attrNameLst>
                                          <p:attrName>style.visibility</p:attrName>
                                        </p:attrNameLst>
                                      </p:cBhvr>
                                      <p:to>
                                        <p:strVal val="visible"/>
                                      </p:to>
                                    </p:set>
                                    <p:animEffect transition="in" filter="slide(fromBottom)">
                                      <p:cBhvr>
                                        <p:cTn id="11" dur="500"/>
                                        <p:tgtEl>
                                          <p:spTgt spid="331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1" grpId="0"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152400" y="304800"/>
            <a:ext cx="899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5400" b="1">
                <a:solidFill>
                  <a:srgbClr val="009000"/>
                </a:solidFill>
                <a:latin typeface="Comic Sans MS" pitchFamily="66" charset="0"/>
              </a:rPr>
              <a:t>Protections for Pesticide Handlers</a:t>
            </a:r>
            <a:r>
              <a:rPr lang="en-US" sz="5400" b="1">
                <a:solidFill>
                  <a:srgbClr val="FFCC00"/>
                </a:solidFill>
                <a:latin typeface="Times New Roman" pitchFamily="18" charset="0"/>
              </a:rPr>
              <a:t>   </a:t>
            </a:r>
          </a:p>
        </p:txBody>
      </p:sp>
      <p:sp>
        <p:nvSpPr>
          <p:cNvPr id="332803" name="Text Box 3"/>
          <p:cNvSpPr txBox="1">
            <a:spLocks noChangeArrowheads="1"/>
          </p:cNvSpPr>
          <p:nvPr/>
        </p:nvSpPr>
        <p:spPr bwMode="auto">
          <a:xfrm>
            <a:off x="304800" y="1752600"/>
            <a:ext cx="9144000"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Wingdings" pitchFamily="2" charset="2"/>
              <a:buChar char="Ø"/>
            </a:pPr>
            <a:r>
              <a:rPr lang="en-US" sz="3600" b="1">
                <a:solidFill>
                  <a:srgbClr val="FAF400"/>
                </a:solidFill>
                <a:latin typeface="Comic Sans MS" pitchFamily="66" charset="0"/>
              </a:rPr>
              <a:t> Provide Personal Protective Equip.</a:t>
            </a:r>
          </a:p>
          <a:p>
            <a:pPr eaLnBrk="1" hangingPunct="1">
              <a:spcBef>
                <a:spcPct val="50000"/>
              </a:spcBef>
              <a:buFont typeface="Wingdings" pitchFamily="2" charset="2"/>
              <a:buChar char="Ø"/>
            </a:pPr>
            <a:r>
              <a:rPr lang="en-US" sz="3600" b="1">
                <a:solidFill>
                  <a:srgbClr val="FAF400"/>
                </a:solidFill>
                <a:latin typeface="Comic Sans MS" pitchFamily="66" charset="0"/>
              </a:rPr>
              <a:t> Only trained, equipped handlers 	present during application</a:t>
            </a:r>
          </a:p>
          <a:p>
            <a:pPr eaLnBrk="1" hangingPunct="1">
              <a:spcBef>
                <a:spcPct val="50000"/>
              </a:spcBef>
              <a:buFont typeface="Wingdings" pitchFamily="2" charset="2"/>
              <a:buChar char="Ø"/>
            </a:pPr>
            <a:r>
              <a:rPr lang="en-US" sz="3600" b="1">
                <a:solidFill>
                  <a:schemeClr val="bg1"/>
                </a:solidFill>
                <a:latin typeface="Comic Sans MS" pitchFamily="66" charset="0"/>
              </a:rPr>
              <a:t> Monitor handlers in hazardous 	situations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2803">
                                            <p:txEl>
                                              <p:pRg st="0" end="0"/>
                                            </p:txEl>
                                          </p:spTgt>
                                        </p:tgtEl>
                                        <p:attrNameLst>
                                          <p:attrName>style.visibility</p:attrName>
                                        </p:attrNameLst>
                                      </p:cBhvr>
                                      <p:to>
                                        <p:strVal val="visible"/>
                                      </p:to>
                                    </p:set>
                                    <p:anim calcmode="lin" valueType="num">
                                      <p:cBhvr additive="base">
                                        <p:cTn id="7" dur="500" fill="hold"/>
                                        <p:tgtEl>
                                          <p:spTgt spid="3328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2803">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32803">
                                            <p:txEl>
                                              <p:pRg st="1" end="1"/>
                                            </p:txEl>
                                          </p:spTgt>
                                        </p:tgtEl>
                                        <p:attrNameLst>
                                          <p:attrName>style.visibility</p:attrName>
                                        </p:attrNameLst>
                                      </p:cBhvr>
                                      <p:to>
                                        <p:strVal val="visible"/>
                                      </p:to>
                                    </p:set>
                                    <p:anim calcmode="lin" valueType="num">
                                      <p:cBhvr additive="base">
                                        <p:cTn id="12" dur="500" fill="hold"/>
                                        <p:tgtEl>
                                          <p:spTgt spid="332803">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32803">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32803">
                                            <p:txEl>
                                              <p:pRg st="2" end="2"/>
                                            </p:txEl>
                                          </p:spTgt>
                                        </p:tgtEl>
                                        <p:attrNameLst>
                                          <p:attrName>style.visibility</p:attrName>
                                        </p:attrNameLst>
                                      </p:cBhvr>
                                      <p:to>
                                        <p:strVal val="visible"/>
                                      </p:to>
                                    </p:set>
                                    <p:anim calcmode="lin" valueType="num">
                                      <p:cBhvr additive="base">
                                        <p:cTn id="17" dur="500" fill="hold"/>
                                        <p:tgtEl>
                                          <p:spTgt spid="33280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3280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build="p" autoUpdateAnimBg="0" advAuto="0"/>
    </p:bldLst>
  </p:timing>
</p:sld>
</file>

<file path=ppt/slides/slide19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333826" name="Picture 2"/>
          <p:cNvPicPr>
            <a:picLocks noChangeAspect="1" noChangeArrowheads="1"/>
          </p:cNvPicPr>
          <p:nvPr/>
        </p:nvPicPr>
        <p:blipFill>
          <a:blip r:embed="rId5">
            <a:clrChange>
              <a:clrFrom>
                <a:srgbClr val="190B9D"/>
              </a:clrFrom>
              <a:clrTo>
                <a:srgbClr val="190B9D">
                  <a:alpha val="0"/>
                </a:srgbClr>
              </a:clrTo>
            </a:clrChange>
            <a:extLst>
              <a:ext uri="{28A0092B-C50C-407E-A947-70E740481C1C}">
                <a14:useLocalDpi xmlns:a14="http://schemas.microsoft.com/office/drawing/2010/main" val="0"/>
              </a:ext>
            </a:extLst>
          </a:blip>
          <a:srcRect/>
          <a:stretch>
            <a:fillRect/>
          </a:stretch>
        </p:blipFill>
        <p:spPr bwMode="auto">
          <a:xfrm>
            <a:off x="3810000" y="1752600"/>
            <a:ext cx="5637213" cy="486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5651" name="Rectangle 3"/>
          <p:cNvSpPr>
            <a:spLocks noChangeArrowheads="1"/>
          </p:cNvSpPr>
          <p:nvPr/>
        </p:nvSpPr>
        <p:spPr bwMode="auto">
          <a:xfrm>
            <a:off x="228600" y="228600"/>
            <a:ext cx="8610600"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b="1">
                <a:solidFill>
                  <a:srgbClr val="FAF400"/>
                </a:solidFill>
                <a:latin typeface="Comic Sans MS" pitchFamily="66" charset="0"/>
              </a:rPr>
              <a:t>Every two hours when skull and </a:t>
            </a:r>
          </a:p>
          <a:p>
            <a:r>
              <a:rPr lang="en-US" sz="5400" b="1">
                <a:solidFill>
                  <a:srgbClr val="FAF400"/>
                </a:solidFill>
                <a:latin typeface="Comic Sans MS" pitchFamily="66" charset="0"/>
              </a:rPr>
              <a:t>cross bones </a:t>
            </a:r>
          </a:p>
          <a:p>
            <a:r>
              <a:rPr lang="en-US" sz="5400" b="1">
                <a:solidFill>
                  <a:srgbClr val="FAF400"/>
                </a:solidFill>
                <a:latin typeface="Comic Sans MS" pitchFamily="66" charset="0"/>
              </a:rPr>
              <a:t>on label</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afterEffect">
                                  <p:stCondLst>
                                    <p:cond delay="0"/>
                                  </p:stCondLst>
                                  <p:childTnLst>
                                    <p:set>
                                      <p:cBhvr>
                                        <p:cTn id="6" dur="1" fill="hold">
                                          <p:stCondLst>
                                            <p:cond delay="0"/>
                                          </p:stCondLst>
                                        </p:cTn>
                                        <p:tgtEl>
                                          <p:spTgt spid="333826"/>
                                        </p:tgtEl>
                                        <p:attrNameLst>
                                          <p:attrName>style.visibility</p:attrName>
                                        </p:attrNameLst>
                                      </p:cBhvr>
                                      <p:to>
                                        <p:strVal val="visible"/>
                                      </p:to>
                                    </p:set>
                                    <p:animEffect transition="in" filter="strips(downLeft)">
                                      <p:cBhvr>
                                        <p:cTn id="7" dur="500"/>
                                        <p:tgtEl>
                                          <p:spTgt spid="333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334850" name="Picture 2"/>
          <p:cNvPicPr>
            <a:picLocks noChangeAspect="1" noChangeArrowheads="1"/>
          </p:cNvPicPr>
          <p:nvPr/>
        </p:nvPicPr>
        <p:blipFill>
          <a:blip r:embed="rId5">
            <a:clrChange>
              <a:clrFrom>
                <a:srgbClr val="12066C"/>
              </a:clrFrom>
              <a:clrTo>
                <a:srgbClr val="12066C">
                  <a:alpha val="0"/>
                </a:srgbClr>
              </a:clrTo>
            </a:clrChange>
            <a:extLst>
              <a:ext uri="{28A0092B-C50C-407E-A947-70E740481C1C}">
                <a14:useLocalDpi xmlns:a14="http://schemas.microsoft.com/office/drawing/2010/main" val="0"/>
              </a:ext>
            </a:extLst>
          </a:blip>
          <a:srcRect/>
          <a:stretch>
            <a:fillRect/>
          </a:stretch>
        </p:blipFill>
        <p:spPr bwMode="auto">
          <a:xfrm>
            <a:off x="3581400" y="2844800"/>
            <a:ext cx="5791200" cy="401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4851" name="Rectangle 3"/>
          <p:cNvSpPr>
            <a:spLocks noChangeArrowheads="1"/>
          </p:cNvSpPr>
          <p:nvPr/>
        </p:nvSpPr>
        <p:spPr bwMode="auto">
          <a:xfrm>
            <a:off x="228600" y="228600"/>
            <a:ext cx="8610600"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b="1">
                <a:solidFill>
                  <a:srgbClr val="FAF400"/>
                </a:solidFill>
                <a:latin typeface="Comic Sans MS" pitchFamily="66" charset="0"/>
              </a:rPr>
              <a:t>Constant monitoring of handler working</a:t>
            </a:r>
          </a:p>
          <a:p>
            <a:r>
              <a:rPr lang="en-US" sz="5400" b="1">
                <a:solidFill>
                  <a:srgbClr val="FAF400"/>
                </a:solidFill>
                <a:latin typeface="Comic Sans MS" pitchFamily="66" charset="0"/>
              </a:rPr>
              <a:t>with </a:t>
            </a:r>
            <a:r>
              <a:rPr lang="en-US" sz="5400" b="1" u="sng">
                <a:solidFill>
                  <a:srgbClr val="FAF400"/>
                </a:solidFill>
                <a:latin typeface="Comic Sans MS" pitchFamily="66" charset="0"/>
              </a:rPr>
              <a:t>fumigant</a:t>
            </a:r>
            <a:r>
              <a:rPr lang="en-US" sz="5400" b="1">
                <a:solidFill>
                  <a:srgbClr val="FAF400"/>
                </a:solidFill>
                <a:latin typeface="Comic Sans MS" pitchFamily="66" charset="0"/>
              </a:rPr>
              <a:t> </a:t>
            </a:r>
          </a:p>
          <a:p>
            <a:r>
              <a:rPr lang="en-US" sz="5400" b="1">
                <a:solidFill>
                  <a:srgbClr val="FAF400"/>
                </a:solidFill>
                <a:latin typeface="Comic Sans MS" pitchFamily="66" charset="0"/>
              </a:rPr>
              <a:t>in greenhouse</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4851"/>
                                        </p:tgtEl>
                                        <p:attrNameLst>
                                          <p:attrName>style.visibility</p:attrName>
                                        </p:attrNameLst>
                                      </p:cBhvr>
                                      <p:to>
                                        <p:strVal val="visible"/>
                                      </p:to>
                                    </p:set>
                                    <p:anim calcmode="lin" valueType="num">
                                      <p:cBhvr additive="base">
                                        <p:cTn id="7" dur="500" fill="hold"/>
                                        <p:tgtEl>
                                          <p:spTgt spid="334851"/>
                                        </p:tgtEl>
                                        <p:attrNameLst>
                                          <p:attrName>ppt_x</p:attrName>
                                        </p:attrNameLst>
                                      </p:cBhvr>
                                      <p:tavLst>
                                        <p:tav tm="0">
                                          <p:val>
                                            <p:strVal val="0-#ppt_w/2"/>
                                          </p:val>
                                        </p:tav>
                                        <p:tav tm="100000">
                                          <p:val>
                                            <p:strVal val="#ppt_x"/>
                                          </p:val>
                                        </p:tav>
                                      </p:tavLst>
                                    </p:anim>
                                    <p:anim calcmode="lin" valueType="num">
                                      <p:cBhvr additive="base">
                                        <p:cTn id="8" dur="500" fill="hold"/>
                                        <p:tgtEl>
                                          <p:spTgt spid="33485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7" presetClass="entr" presetSubtype="10" fill="hold" nodeType="afterEffect">
                                  <p:stCondLst>
                                    <p:cond delay="0"/>
                                  </p:stCondLst>
                                  <p:childTnLst>
                                    <p:set>
                                      <p:cBhvr>
                                        <p:cTn id="11" dur="1" fill="hold">
                                          <p:stCondLst>
                                            <p:cond delay="0"/>
                                          </p:stCondLst>
                                        </p:cTn>
                                        <p:tgtEl>
                                          <p:spTgt spid="334850"/>
                                        </p:tgtEl>
                                        <p:attrNameLst>
                                          <p:attrName>style.visibility</p:attrName>
                                        </p:attrNameLst>
                                      </p:cBhvr>
                                      <p:to>
                                        <p:strVal val="visible"/>
                                      </p:to>
                                    </p:set>
                                    <p:anim calcmode="lin" valueType="num">
                                      <p:cBhvr>
                                        <p:cTn id="12" dur="500" fill="hold"/>
                                        <p:tgtEl>
                                          <p:spTgt spid="334850"/>
                                        </p:tgtEl>
                                        <p:attrNameLst>
                                          <p:attrName>ppt_w</p:attrName>
                                        </p:attrNameLst>
                                      </p:cBhvr>
                                      <p:tavLst>
                                        <p:tav tm="0">
                                          <p:val>
                                            <p:fltVal val="0"/>
                                          </p:val>
                                        </p:tav>
                                        <p:tav tm="100000">
                                          <p:val>
                                            <p:strVal val="#ppt_w"/>
                                          </p:val>
                                        </p:tav>
                                      </p:tavLst>
                                    </p:anim>
                                    <p:anim calcmode="lin" valueType="num">
                                      <p:cBhvr>
                                        <p:cTn id="13" dur="500" fill="hold"/>
                                        <p:tgtEl>
                                          <p:spTgt spid="3348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1" grpId="0"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152400" y="381000"/>
            <a:ext cx="899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5400" b="1">
                <a:solidFill>
                  <a:srgbClr val="009000"/>
                </a:solidFill>
                <a:latin typeface="Comic Sans MS" pitchFamily="66" charset="0"/>
              </a:rPr>
              <a:t>Protections for Pesticide Handlers</a:t>
            </a:r>
            <a:r>
              <a:rPr lang="en-US" sz="5400" b="1">
                <a:solidFill>
                  <a:srgbClr val="FFCC00"/>
                </a:solidFill>
                <a:latin typeface="Comic Sans MS" pitchFamily="66" charset="0"/>
              </a:rPr>
              <a:t>   </a:t>
            </a:r>
          </a:p>
        </p:txBody>
      </p:sp>
      <p:sp>
        <p:nvSpPr>
          <p:cNvPr id="335875" name="Text Box 3"/>
          <p:cNvSpPr txBox="1">
            <a:spLocks noChangeArrowheads="1"/>
          </p:cNvSpPr>
          <p:nvPr/>
        </p:nvSpPr>
        <p:spPr bwMode="auto">
          <a:xfrm>
            <a:off x="0" y="1828800"/>
            <a:ext cx="9144000" cy="421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Wingdings" pitchFamily="2" charset="2"/>
              <a:buChar char="Ø"/>
            </a:pPr>
            <a:r>
              <a:rPr lang="en-US" sz="3600" b="1">
                <a:solidFill>
                  <a:srgbClr val="FAF400"/>
                </a:solidFill>
                <a:latin typeface="Comic Sans MS" pitchFamily="66" charset="0"/>
              </a:rPr>
              <a:t> Provide Personal Protective</a:t>
            </a:r>
            <a:r>
              <a:rPr lang="en-US" sz="3200" b="1">
                <a:solidFill>
                  <a:srgbClr val="FAF400"/>
                </a:solidFill>
                <a:latin typeface="Comic Sans MS" pitchFamily="66" charset="0"/>
              </a:rPr>
              <a:t> </a:t>
            </a:r>
            <a:r>
              <a:rPr lang="en-US" sz="3600" b="1">
                <a:solidFill>
                  <a:srgbClr val="FAF400"/>
                </a:solidFill>
                <a:latin typeface="Comic Sans MS" pitchFamily="66" charset="0"/>
              </a:rPr>
              <a:t>Equip.</a:t>
            </a:r>
          </a:p>
          <a:p>
            <a:pPr eaLnBrk="1" hangingPunct="1">
              <a:spcBef>
                <a:spcPct val="50000"/>
              </a:spcBef>
              <a:buFont typeface="Wingdings" pitchFamily="2" charset="2"/>
              <a:buChar char="Ø"/>
            </a:pPr>
            <a:r>
              <a:rPr lang="en-US" sz="3600" b="1">
                <a:solidFill>
                  <a:srgbClr val="FAF400"/>
                </a:solidFill>
                <a:latin typeface="Comic Sans MS" pitchFamily="66" charset="0"/>
              </a:rPr>
              <a:t> Only trained, equipped handlers 	present during application</a:t>
            </a:r>
          </a:p>
          <a:p>
            <a:pPr eaLnBrk="1" hangingPunct="1">
              <a:spcBef>
                <a:spcPct val="50000"/>
              </a:spcBef>
              <a:buFont typeface="Wingdings" pitchFamily="2" charset="2"/>
              <a:buChar char="Ø"/>
            </a:pPr>
            <a:r>
              <a:rPr lang="en-US" sz="3600" b="1">
                <a:solidFill>
                  <a:srgbClr val="FAF400"/>
                </a:solidFill>
                <a:latin typeface="Comic Sans MS" pitchFamily="66" charset="0"/>
              </a:rPr>
              <a:t> Monitor handlers in hazardous 	situations</a:t>
            </a:r>
          </a:p>
          <a:p>
            <a:pPr eaLnBrk="1" hangingPunct="1">
              <a:spcBef>
                <a:spcPct val="50000"/>
              </a:spcBef>
              <a:buFont typeface="Wingdings" pitchFamily="2" charset="2"/>
              <a:buChar char="Ø"/>
            </a:pPr>
            <a:r>
              <a:rPr lang="en-US" sz="3600" b="1">
                <a:solidFill>
                  <a:schemeClr val="bg1"/>
                </a:solidFill>
                <a:latin typeface="Comic Sans MS" pitchFamily="66" charset="0"/>
              </a:rPr>
              <a:t> Give handlers specific instructions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35875">
                                            <p:txEl>
                                              <p:pRg st="0" end="0"/>
                                            </p:txEl>
                                          </p:spTgt>
                                        </p:tgtEl>
                                        <p:attrNameLst>
                                          <p:attrName>style.visibility</p:attrName>
                                        </p:attrNameLst>
                                      </p:cBhvr>
                                      <p:to>
                                        <p:strVal val="visible"/>
                                      </p:to>
                                    </p:set>
                                    <p:anim calcmode="lin" valueType="num">
                                      <p:cBhvr additive="base">
                                        <p:cTn id="7" dur="500" fill="hold"/>
                                        <p:tgtEl>
                                          <p:spTgt spid="33587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35875">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335875">
                                            <p:txEl>
                                              <p:pRg st="1" end="1"/>
                                            </p:txEl>
                                          </p:spTgt>
                                        </p:tgtEl>
                                        <p:attrNameLst>
                                          <p:attrName>style.visibility</p:attrName>
                                        </p:attrNameLst>
                                      </p:cBhvr>
                                      <p:to>
                                        <p:strVal val="visible"/>
                                      </p:to>
                                    </p:set>
                                    <p:anim calcmode="lin" valueType="num">
                                      <p:cBhvr additive="base">
                                        <p:cTn id="12" dur="500" fill="hold"/>
                                        <p:tgtEl>
                                          <p:spTgt spid="335875">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35875">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335875">
                                            <p:txEl>
                                              <p:pRg st="2" end="2"/>
                                            </p:txEl>
                                          </p:spTgt>
                                        </p:tgtEl>
                                        <p:attrNameLst>
                                          <p:attrName>style.visibility</p:attrName>
                                        </p:attrNameLst>
                                      </p:cBhvr>
                                      <p:to>
                                        <p:strVal val="visible"/>
                                      </p:to>
                                    </p:set>
                                    <p:anim calcmode="lin" valueType="num">
                                      <p:cBhvr additive="base">
                                        <p:cTn id="17" dur="500" fill="hold"/>
                                        <p:tgtEl>
                                          <p:spTgt spid="335875">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35875">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335875">
                                            <p:txEl>
                                              <p:pRg st="3" end="3"/>
                                            </p:txEl>
                                          </p:spTgt>
                                        </p:tgtEl>
                                        <p:attrNameLst>
                                          <p:attrName>style.visibility</p:attrName>
                                        </p:attrNameLst>
                                      </p:cBhvr>
                                      <p:to>
                                        <p:strVal val="visible"/>
                                      </p:to>
                                    </p:set>
                                    <p:anim calcmode="lin" valueType="num">
                                      <p:cBhvr additive="base">
                                        <p:cTn id="22" dur="500" fill="hold"/>
                                        <p:tgtEl>
                                          <p:spTgt spid="335875">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3587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5" grpId="0" build="p" autoUpdateAnimBg="0" advAuto="0"/>
    </p:bldLst>
  </p:timing>
</p:sld>
</file>

<file path=ppt/slides/slide19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pPr eaLnBrk="1" hangingPunct="1"/>
            <a:r>
              <a:rPr lang="en-US" sz="4800" b="1" smtClean="0">
                <a:solidFill>
                  <a:srgbClr val="FAF400"/>
                </a:solidFill>
                <a:latin typeface="Comic Sans MS" pitchFamily="66" charset="0"/>
              </a:rPr>
              <a:t>Tell or have handlers read information on label</a:t>
            </a:r>
          </a:p>
        </p:txBody>
      </p:sp>
      <p:pic>
        <p:nvPicPr>
          <p:cNvPr id="158723" name="Picture 3" descr="099CNF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2667000"/>
            <a:ext cx="6172200" cy="388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types of pesticide uses require the Ag Basic license</a:t>
            </a:r>
            <a:endParaRPr lang="en-US" dirty="0"/>
          </a:p>
        </p:txBody>
      </p:sp>
      <p:sp>
        <p:nvSpPr>
          <p:cNvPr id="3" name="Content Placeholder 2"/>
          <p:cNvSpPr>
            <a:spLocks noGrp="1"/>
          </p:cNvSpPr>
          <p:nvPr>
            <p:ph idx="1"/>
          </p:nvPr>
        </p:nvSpPr>
        <p:spPr>
          <a:xfrm>
            <a:off x="1173163" y="1981200"/>
            <a:ext cx="4770437" cy="4495800"/>
          </a:xfrm>
        </p:spPr>
        <p:txBody>
          <a:bodyPr>
            <a:normAutofit fontScale="70000" lnSpcReduction="20000"/>
          </a:bodyPr>
          <a:lstStyle/>
          <a:p>
            <a:r>
              <a:rPr lang="en-US" dirty="0" smtClean="0"/>
              <a:t>Use of general-use </a:t>
            </a:r>
            <a:r>
              <a:rPr lang="en-US" dirty="0"/>
              <a:t>pesticides to produce plants or plant products intended for human consumption as food, where the person applying the pesticides or the employer of the person applying the pesticides derives $1,000 or more in annual gross income from the sale of those </a:t>
            </a:r>
            <a:r>
              <a:rPr lang="en-US" dirty="0" smtClean="0"/>
              <a:t>commodities</a:t>
            </a:r>
            <a:r>
              <a:rPr lang="en-US" dirty="0"/>
              <a:t/>
            </a:r>
            <a:br>
              <a:rPr lang="en-US" dirty="0"/>
            </a:br>
            <a:endParaRPr lang="en-US" dirty="0"/>
          </a:p>
          <a:p>
            <a:r>
              <a:rPr lang="en-US" dirty="0" smtClean="0"/>
              <a:t>Food production applications include - Seed treatment through post harvest treatment or washing with disinfectants prior to sale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0" y="2057400"/>
            <a:ext cx="2625328" cy="3733800"/>
          </a:xfrm>
          <a:prstGeom prst="rect">
            <a:avLst/>
          </a:prstGeom>
        </p:spPr>
      </p:pic>
    </p:spTree>
    <p:extLst>
      <p:ext uri="{BB962C8B-B14F-4D97-AF65-F5344CB8AC3E}">
        <p14:creationId xmlns:p14="http://schemas.microsoft.com/office/powerpoint/2010/main" val="3202322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143000" y="457200"/>
            <a:ext cx="7802563" cy="5562600"/>
          </a:xfrm>
        </p:spPr>
        <p:txBody>
          <a:bodyPr/>
          <a:lstStyle/>
          <a:p>
            <a:r>
              <a:rPr lang="en-US" sz="6600" smtClean="0"/>
              <a:t>				 </a:t>
            </a:r>
            <a:br>
              <a:rPr lang="en-US" sz="6600" smtClean="0"/>
            </a:br>
            <a:r>
              <a:rPr lang="en-US" sz="6600" smtClean="0"/>
              <a:t>	</a:t>
            </a:r>
            <a:r>
              <a:rPr lang="en-US" smtClean="0"/>
              <a:t>   		</a:t>
            </a:r>
            <a:r>
              <a:rPr lang="en-US" sz="6600" b="1" smtClean="0"/>
              <a:t>=</a:t>
            </a:r>
            <a:r>
              <a:rPr lang="en-US" sz="6600" smtClean="0"/>
              <a:t> 		X </a:t>
            </a:r>
            <a:br>
              <a:rPr lang="en-US" sz="6600" smtClean="0"/>
            </a:br>
            <a:r>
              <a:rPr lang="en-US" sz="6600" smtClean="0"/>
              <a:t>				</a:t>
            </a:r>
          </a:p>
        </p:txBody>
      </p:sp>
      <p:pic>
        <p:nvPicPr>
          <p:cNvPr id="327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81000"/>
            <a:ext cx="3429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514600"/>
            <a:ext cx="2514600" cy="147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descr="OttSuncom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692525"/>
            <a:ext cx="4114800" cy="3165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4" name="Text Box 6"/>
          <p:cNvSpPr txBox="1">
            <a:spLocks noChangeArrowheads="1"/>
          </p:cNvSpPr>
          <p:nvPr/>
        </p:nvSpPr>
        <p:spPr bwMode="auto">
          <a:xfrm>
            <a:off x="990600" y="63246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t>No endorsement intended or implied</a:t>
            </a:r>
          </a:p>
        </p:txBody>
      </p:sp>
      <p:sp>
        <p:nvSpPr>
          <p:cNvPr id="2" name="TextBox 1"/>
          <p:cNvSpPr txBox="1"/>
          <p:nvPr/>
        </p:nvSpPr>
        <p:spPr>
          <a:xfrm>
            <a:off x="5883729" y="3055660"/>
            <a:ext cx="990600" cy="381000"/>
          </a:xfrm>
          <a:prstGeom prst="rect">
            <a:avLst/>
          </a:prstGeom>
          <a:noFill/>
        </p:spPr>
        <p:txBody>
          <a:bodyPr wrap="square" rtlCol="0">
            <a:spAutoFit/>
          </a:bodyPr>
          <a:lstStyle/>
          <a:p>
            <a:r>
              <a:rPr lang="en-US" dirty="0" smtClean="0"/>
              <a:t>Toxicity</a:t>
            </a:r>
            <a:endParaRPr lang="en-US" dirty="0"/>
          </a:p>
        </p:txBody>
      </p:sp>
      <p:sp>
        <p:nvSpPr>
          <p:cNvPr id="8" name="TextBox 7"/>
          <p:cNvSpPr txBox="1"/>
          <p:nvPr/>
        </p:nvSpPr>
        <p:spPr>
          <a:xfrm>
            <a:off x="7772400" y="3067328"/>
            <a:ext cx="1371600" cy="369332"/>
          </a:xfrm>
          <a:prstGeom prst="rect">
            <a:avLst/>
          </a:prstGeom>
          <a:noFill/>
        </p:spPr>
        <p:txBody>
          <a:bodyPr wrap="square" rtlCol="0">
            <a:spAutoFit/>
          </a:bodyPr>
          <a:lstStyle/>
          <a:p>
            <a:r>
              <a:rPr lang="en-US" dirty="0" smtClean="0"/>
              <a:t>Exposure</a:t>
            </a:r>
            <a:endParaRPr lang="en-US" dirty="0"/>
          </a:p>
        </p:txBody>
      </p:sp>
    </p:spTree>
    <p:custDataLst>
      <p:tags r:id="rId1"/>
    </p:custDataLst>
    <p:extLst>
      <p:ext uri="{BB962C8B-B14F-4D97-AF65-F5344CB8AC3E}">
        <p14:creationId xmlns:p14="http://schemas.microsoft.com/office/powerpoint/2010/main" val="1633406905"/>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r>
              <a:rPr lang="en-US" sz="5400" b="1" smtClean="0">
                <a:solidFill>
                  <a:srgbClr val="FAF400"/>
                </a:solidFill>
                <a:latin typeface="Comic Sans MS" pitchFamily="66" charset="0"/>
              </a:rPr>
              <a:t>Be sure handlers have access to the label</a:t>
            </a:r>
          </a:p>
        </p:txBody>
      </p:sp>
      <p:pic>
        <p:nvPicPr>
          <p:cNvPr id="159747" name="Picture 3"/>
          <p:cNvPicPr>
            <a:picLocks noChangeAspect="1" noChangeArrowheads="1"/>
          </p:cNvPicPr>
          <p:nvPr/>
        </p:nvPicPr>
        <p:blipFill>
          <a:blip r:embed="rId5">
            <a:clrChange>
              <a:clrFrom>
                <a:srgbClr val="08022B"/>
              </a:clrFrom>
              <a:clrTo>
                <a:srgbClr val="08022B">
                  <a:alpha val="0"/>
                </a:srgbClr>
              </a:clrTo>
            </a:clrChange>
            <a:extLst>
              <a:ext uri="{28A0092B-C50C-407E-A947-70E740481C1C}">
                <a14:useLocalDpi xmlns:a14="http://schemas.microsoft.com/office/drawing/2010/main" val="0"/>
              </a:ext>
            </a:extLst>
          </a:blip>
          <a:srcRect/>
          <a:stretch>
            <a:fillRect/>
          </a:stretch>
        </p:blipFill>
        <p:spPr bwMode="auto">
          <a:xfrm>
            <a:off x="3935413" y="3255963"/>
            <a:ext cx="5208587" cy="360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9748" name="Picture 4" descr="signs-in-bot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88" y="1981200"/>
            <a:ext cx="4583112"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25" name="Picture 5" descr="newlab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4343400"/>
            <a:ext cx="2057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337925"/>
                                        </p:tgtEl>
                                        <p:attrNameLst>
                                          <p:attrName>style.visibility</p:attrName>
                                        </p:attrNameLst>
                                      </p:cBhvr>
                                      <p:to>
                                        <p:strVal val="visible"/>
                                      </p:to>
                                    </p:set>
                                    <p:animEffect transition="in" filter="slide(fromBottom)">
                                      <p:cBhvr>
                                        <p:cTn id="7" dur="500"/>
                                        <p:tgtEl>
                                          <p:spTgt spid="337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a:xfrm>
            <a:off x="685800" y="609600"/>
            <a:ext cx="8458200" cy="1143000"/>
          </a:xfrm>
        </p:spPr>
        <p:txBody>
          <a:bodyPr/>
          <a:lstStyle/>
          <a:p>
            <a:pPr eaLnBrk="1" hangingPunct="1"/>
            <a:r>
              <a:rPr lang="en-US" sz="5400" b="1" smtClean="0">
                <a:solidFill>
                  <a:srgbClr val="FAF400"/>
                </a:solidFill>
                <a:latin typeface="Comic Sans MS" pitchFamily="66" charset="0"/>
              </a:rPr>
              <a:t>Train handlers in use of application equipment</a:t>
            </a:r>
          </a:p>
        </p:txBody>
      </p:sp>
      <p:pic>
        <p:nvPicPr>
          <p:cNvPr id="338947" name="Picture 3"/>
          <p:cNvPicPr>
            <a:picLocks noChangeAspect="1" noChangeArrowheads="1"/>
          </p:cNvPicPr>
          <p:nvPr/>
        </p:nvPicPr>
        <p:blipFill>
          <a:blip r:embed="rId5">
            <a:clrChange>
              <a:clrFrom>
                <a:srgbClr val="090330"/>
              </a:clrFrom>
              <a:clrTo>
                <a:srgbClr val="090330">
                  <a:alpha val="0"/>
                </a:srgbClr>
              </a:clrTo>
            </a:clrChange>
            <a:extLst>
              <a:ext uri="{28A0092B-C50C-407E-A947-70E740481C1C}">
                <a14:useLocalDpi xmlns:a14="http://schemas.microsoft.com/office/drawing/2010/main" val="0"/>
              </a:ext>
            </a:extLst>
          </a:blip>
          <a:srcRect/>
          <a:stretch>
            <a:fillRect/>
          </a:stretch>
        </p:blipFill>
        <p:spPr bwMode="auto">
          <a:xfrm>
            <a:off x="1752600" y="2554288"/>
            <a:ext cx="5253038" cy="430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38946"/>
                                        </p:tgtEl>
                                        <p:attrNameLst>
                                          <p:attrName>style.visibility</p:attrName>
                                        </p:attrNameLst>
                                      </p:cBhvr>
                                      <p:to>
                                        <p:strVal val="visible"/>
                                      </p:to>
                                    </p:set>
                                    <p:anim calcmode="lin" valueType="num">
                                      <p:cBhvr additive="base">
                                        <p:cTn id="7" dur="500" fill="hold"/>
                                        <p:tgtEl>
                                          <p:spTgt spid="338946"/>
                                        </p:tgtEl>
                                        <p:attrNameLst>
                                          <p:attrName>ppt_x</p:attrName>
                                        </p:attrNameLst>
                                      </p:cBhvr>
                                      <p:tavLst>
                                        <p:tav tm="0">
                                          <p:val>
                                            <p:strVal val="#ppt_x"/>
                                          </p:val>
                                        </p:tav>
                                        <p:tav tm="100000">
                                          <p:val>
                                            <p:strVal val="#ppt_x"/>
                                          </p:val>
                                        </p:tav>
                                      </p:tavLst>
                                    </p:anim>
                                    <p:anim calcmode="lin" valueType="num">
                                      <p:cBhvr additive="base">
                                        <p:cTn id="8" dur="500" fill="hold"/>
                                        <p:tgtEl>
                                          <p:spTgt spid="33894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4" presetClass="entr" presetSubtype="32" fill="hold" nodeType="afterEffect">
                                  <p:stCondLst>
                                    <p:cond delay="0"/>
                                  </p:stCondLst>
                                  <p:childTnLst>
                                    <p:set>
                                      <p:cBhvr>
                                        <p:cTn id="11" dur="1" fill="hold">
                                          <p:stCondLst>
                                            <p:cond delay="0"/>
                                          </p:stCondLst>
                                        </p:cTn>
                                        <p:tgtEl>
                                          <p:spTgt spid="338947"/>
                                        </p:tgtEl>
                                        <p:attrNameLst>
                                          <p:attrName>style.visibility</p:attrName>
                                        </p:attrNameLst>
                                      </p:cBhvr>
                                      <p:to>
                                        <p:strVal val="visible"/>
                                      </p:to>
                                    </p:set>
                                    <p:animEffect transition="in" filter="box(out)">
                                      <p:cBhvr>
                                        <p:cTn id="12" dur="500"/>
                                        <p:tgtEl>
                                          <p:spTgt spid="338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46" grpId="0"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61794" name="Rectangle 2"/>
          <p:cNvSpPr>
            <a:spLocks noChangeArrowheads="1"/>
          </p:cNvSpPr>
          <p:nvPr/>
        </p:nvSpPr>
        <p:spPr bwMode="auto">
          <a:xfrm>
            <a:off x="152400" y="228600"/>
            <a:ext cx="899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5400" b="1">
                <a:solidFill>
                  <a:srgbClr val="009000"/>
                </a:solidFill>
                <a:latin typeface="Comic Sans MS" pitchFamily="66" charset="0"/>
              </a:rPr>
              <a:t>Protections for Pesticide Handlers</a:t>
            </a:r>
            <a:r>
              <a:rPr lang="en-US" sz="5400" b="1">
                <a:solidFill>
                  <a:srgbClr val="FFCC00"/>
                </a:solidFill>
                <a:latin typeface="Times New Roman" pitchFamily="18" charset="0"/>
              </a:rPr>
              <a:t>   </a:t>
            </a:r>
          </a:p>
        </p:txBody>
      </p:sp>
      <p:sp>
        <p:nvSpPr>
          <p:cNvPr id="339971" name="Text Box 3"/>
          <p:cNvSpPr txBox="1">
            <a:spLocks noChangeArrowheads="1"/>
          </p:cNvSpPr>
          <p:nvPr/>
        </p:nvSpPr>
        <p:spPr bwMode="auto">
          <a:xfrm>
            <a:off x="304800" y="1447800"/>
            <a:ext cx="914400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Wingdings" pitchFamily="2" charset="2"/>
              <a:buChar char="Ø"/>
            </a:pPr>
            <a:r>
              <a:rPr lang="en-US" sz="3600" b="1">
                <a:solidFill>
                  <a:srgbClr val="FAF400"/>
                </a:solidFill>
                <a:latin typeface="Comic Sans MS" pitchFamily="66" charset="0"/>
              </a:rPr>
              <a:t> Provide Personal Protective</a:t>
            </a:r>
            <a:r>
              <a:rPr lang="en-US" sz="3200" b="1">
                <a:solidFill>
                  <a:srgbClr val="FAF400"/>
                </a:solidFill>
                <a:latin typeface="Comic Sans MS" pitchFamily="66" charset="0"/>
              </a:rPr>
              <a:t> </a:t>
            </a:r>
            <a:r>
              <a:rPr lang="en-US" sz="3600" b="1">
                <a:solidFill>
                  <a:srgbClr val="FAF400"/>
                </a:solidFill>
                <a:latin typeface="Comic Sans MS" pitchFamily="66" charset="0"/>
              </a:rPr>
              <a:t>Equip.</a:t>
            </a:r>
          </a:p>
          <a:p>
            <a:pPr eaLnBrk="1" hangingPunct="1">
              <a:spcBef>
                <a:spcPct val="50000"/>
              </a:spcBef>
              <a:buFont typeface="Wingdings" pitchFamily="2" charset="2"/>
              <a:buChar char="Ø"/>
            </a:pPr>
            <a:r>
              <a:rPr lang="en-US" sz="3600" b="1">
                <a:solidFill>
                  <a:srgbClr val="FAF400"/>
                </a:solidFill>
                <a:latin typeface="Comic Sans MS" pitchFamily="66" charset="0"/>
              </a:rPr>
              <a:t> Only trained, equipped handlers 	present during application</a:t>
            </a:r>
          </a:p>
          <a:p>
            <a:pPr eaLnBrk="1" hangingPunct="1">
              <a:spcBef>
                <a:spcPct val="50000"/>
              </a:spcBef>
              <a:buFont typeface="Wingdings" pitchFamily="2" charset="2"/>
              <a:buChar char="Ø"/>
            </a:pPr>
            <a:r>
              <a:rPr lang="en-US" sz="3600" b="1">
                <a:solidFill>
                  <a:srgbClr val="FAF400"/>
                </a:solidFill>
                <a:latin typeface="Comic Sans MS" pitchFamily="66" charset="0"/>
              </a:rPr>
              <a:t> Monitor handlers in hazardous 	situations</a:t>
            </a:r>
          </a:p>
          <a:p>
            <a:pPr eaLnBrk="1" hangingPunct="1">
              <a:spcBef>
                <a:spcPct val="50000"/>
              </a:spcBef>
              <a:buFont typeface="Wingdings" pitchFamily="2" charset="2"/>
              <a:buChar char="Ø"/>
            </a:pPr>
            <a:r>
              <a:rPr lang="en-US" sz="3600" b="1">
                <a:solidFill>
                  <a:srgbClr val="FAF400"/>
                </a:solidFill>
                <a:latin typeface="Comic Sans MS" pitchFamily="66" charset="0"/>
              </a:rPr>
              <a:t> Give handlers specific instructions</a:t>
            </a:r>
          </a:p>
          <a:p>
            <a:pPr eaLnBrk="1" hangingPunct="1">
              <a:spcBef>
                <a:spcPct val="50000"/>
              </a:spcBef>
              <a:buFont typeface="Wingdings" pitchFamily="2" charset="2"/>
              <a:buChar char="Ø"/>
            </a:pPr>
            <a:r>
              <a:rPr lang="en-US" sz="3600" b="1">
                <a:solidFill>
                  <a:schemeClr val="bg1"/>
                </a:solidFill>
                <a:latin typeface="Comic Sans MS" pitchFamily="66" charset="0"/>
              </a:rPr>
              <a:t> Protect against equipment hazards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39971">
                                            <p:txEl>
                                              <p:pRg st="0" end="0"/>
                                            </p:txEl>
                                          </p:spTgt>
                                        </p:tgtEl>
                                        <p:attrNameLst>
                                          <p:attrName>style.visibility</p:attrName>
                                        </p:attrNameLst>
                                      </p:cBhvr>
                                      <p:to>
                                        <p:strVal val="visible"/>
                                      </p:to>
                                    </p:set>
                                    <p:anim calcmode="lin" valueType="num">
                                      <p:cBhvr additive="base">
                                        <p:cTn id="7" dur="500" fill="hold"/>
                                        <p:tgtEl>
                                          <p:spTgt spid="33997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39971">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339971">
                                            <p:txEl>
                                              <p:pRg st="1" end="1"/>
                                            </p:txEl>
                                          </p:spTgt>
                                        </p:tgtEl>
                                        <p:attrNameLst>
                                          <p:attrName>style.visibility</p:attrName>
                                        </p:attrNameLst>
                                      </p:cBhvr>
                                      <p:to>
                                        <p:strVal val="visible"/>
                                      </p:to>
                                    </p:set>
                                    <p:anim calcmode="lin" valueType="num">
                                      <p:cBhvr additive="base">
                                        <p:cTn id="12" dur="500" fill="hold"/>
                                        <p:tgtEl>
                                          <p:spTgt spid="339971">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39971">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339971">
                                            <p:txEl>
                                              <p:pRg st="2" end="2"/>
                                            </p:txEl>
                                          </p:spTgt>
                                        </p:tgtEl>
                                        <p:attrNameLst>
                                          <p:attrName>style.visibility</p:attrName>
                                        </p:attrNameLst>
                                      </p:cBhvr>
                                      <p:to>
                                        <p:strVal val="visible"/>
                                      </p:to>
                                    </p:set>
                                    <p:anim calcmode="lin" valueType="num">
                                      <p:cBhvr additive="base">
                                        <p:cTn id="17" dur="500" fill="hold"/>
                                        <p:tgtEl>
                                          <p:spTgt spid="339971">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39971">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339971">
                                            <p:txEl>
                                              <p:pRg st="3" end="3"/>
                                            </p:txEl>
                                          </p:spTgt>
                                        </p:tgtEl>
                                        <p:attrNameLst>
                                          <p:attrName>style.visibility</p:attrName>
                                        </p:attrNameLst>
                                      </p:cBhvr>
                                      <p:to>
                                        <p:strVal val="visible"/>
                                      </p:to>
                                    </p:set>
                                    <p:anim calcmode="lin" valueType="num">
                                      <p:cBhvr additive="base">
                                        <p:cTn id="22" dur="500" fill="hold"/>
                                        <p:tgtEl>
                                          <p:spTgt spid="339971">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39971">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339971">
                                            <p:txEl>
                                              <p:pRg st="4" end="4"/>
                                            </p:txEl>
                                          </p:spTgt>
                                        </p:tgtEl>
                                        <p:attrNameLst>
                                          <p:attrName>style.visibility</p:attrName>
                                        </p:attrNameLst>
                                      </p:cBhvr>
                                      <p:to>
                                        <p:strVal val="visible"/>
                                      </p:to>
                                    </p:set>
                                    <p:anim calcmode="lin" valueType="num">
                                      <p:cBhvr additive="base">
                                        <p:cTn id="27" dur="500" fill="hold"/>
                                        <p:tgtEl>
                                          <p:spTgt spid="339971">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3997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1" grpId="0" build="p" autoUpdateAnimBg="0" advAuto="0"/>
    </p:bldLst>
  </p:timing>
</p:sld>
</file>

<file path=ppt/slides/slide20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pPr eaLnBrk="1" hangingPunct="1"/>
            <a:r>
              <a:rPr lang="en-US" sz="5400" b="1" smtClean="0">
                <a:solidFill>
                  <a:srgbClr val="FAF400"/>
                </a:solidFill>
                <a:latin typeface="Comic Sans MS" pitchFamily="66" charset="0"/>
              </a:rPr>
              <a:t>Inspect equipment and repair as necessary</a:t>
            </a:r>
          </a:p>
        </p:txBody>
      </p:sp>
      <p:pic>
        <p:nvPicPr>
          <p:cNvPr id="340995" name="Picture 3"/>
          <p:cNvPicPr>
            <a:picLocks noChangeAspect="1" noChangeArrowheads="1"/>
          </p:cNvPicPr>
          <p:nvPr/>
        </p:nvPicPr>
        <p:blipFill>
          <a:blip r:embed="rId5">
            <a:clrChange>
              <a:clrFrom>
                <a:srgbClr val="0B0440"/>
              </a:clrFrom>
              <a:clrTo>
                <a:srgbClr val="0B0440">
                  <a:alpha val="0"/>
                </a:srgbClr>
              </a:clrTo>
            </a:clrChange>
            <a:extLst>
              <a:ext uri="{28A0092B-C50C-407E-A947-70E740481C1C}">
                <a14:useLocalDpi xmlns:a14="http://schemas.microsoft.com/office/drawing/2010/main" val="0"/>
              </a:ext>
            </a:extLst>
          </a:blip>
          <a:srcRect/>
          <a:stretch>
            <a:fillRect/>
          </a:stretch>
        </p:blipFill>
        <p:spPr bwMode="auto">
          <a:xfrm>
            <a:off x="1828800" y="2011363"/>
            <a:ext cx="5735638" cy="484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340995"/>
                                        </p:tgtEl>
                                        <p:attrNameLst>
                                          <p:attrName>style.visibility</p:attrName>
                                        </p:attrNameLst>
                                      </p:cBhvr>
                                      <p:to>
                                        <p:strVal val="visible"/>
                                      </p:to>
                                    </p:set>
                                    <p:anim calcmode="lin" valueType="num">
                                      <p:cBhvr>
                                        <p:cTn id="7" dur="500" fill="hold"/>
                                        <p:tgtEl>
                                          <p:spTgt spid="340995"/>
                                        </p:tgtEl>
                                        <p:attrNameLst>
                                          <p:attrName>ppt_w</p:attrName>
                                        </p:attrNameLst>
                                      </p:cBhvr>
                                      <p:tavLst>
                                        <p:tav tm="0">
                                          <p:val>
                                            <p:fltVal val="0"/>
                                          </p:val>
                                        </p:tav>
                                        <p:tav tm="100000">
                                          <p:val>
                                            <p:strVal val="#ppt_w"/>
                                          </p:val>
                                        </p:tav>
                                      </p:tavLst>
                                    </p:anim>
                                    <p:anim calcmode="lin" valueType="num">
                                      <p:cBhvr>
                                        <p:cTn id="8" dur="500" fill="hold"/>
                                        <p:tgtEl>
                                          <p:spTgt spid="3409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graphicFrame>
        <p:nvGraphicFramePr>
          <p:cNvPr id="163842" name="Object 2"/>
          <p:cNvGraphicFramePr>
            <a:graphicFrameLocks noChangeAspect="1"/>
          </p:cNvGraphicFramePr>
          <p:nvPr/>
        </p:nvGraphicFramePr>
        <p:xfrm>
          <a:off x="2286000" y="0"/>
          <a:ext cx="3962400" cy="3124200"/>
        </p:xfrm>
        <a:graphic>
          <a:graphicData uri="http://schemas.openxmlformats.org/presentationml/2006/ole">
            <mc:AlternateContent xmlns:mc="http://schemas.openxmlformats.org/markup-compatibility/2006">
              <mc:Choice xmlns:v="urn:schemas-microsoft-com:vml" Requires="v">
                <p:oleObj spid="_x0000_s164086" name="Photo Editor Photo" r:id="rId6" imgW="6571429" imgH="4552381" progId="MSPhotoEd.3">
                  <p:embed/>
                </p:oleObj>
              </mc:Choice>
              <mc:Fallback>
                <p:oleObj name="Photo Editor Photo" r:id="rId6" imgW="6571429" imgH="4552381" progId="MSPhotoEd.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0"/>
                        <a:ext cx="3962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3843" name="Picture 3"/>
          <p:cNvPicPr>
            <a:picLocks noChangeAspect="1" noChangeArrowheads="1"/>
          </p:cNvPicPr>
          <p:nvPr/>
        </p:nvPicPr>
        <p:blipFill>
          <a:blip r:embed="rId8">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28600" y="2362200"/>
            <a:ext cx="2662238"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44" name="Picture 4"/>
          <p:cNvPicPr>
            <a:picLocks noChangeAspect="1" noChangeArrowheads="1"/>
          </p:cNvPicPr>
          <p:nvPr/>
        </p:nvPicPr>
        <p:blipFill>
          <a:blip r:embed="rId9">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867400" y="2514600"/>
            <a:ext cx="2535238" cy="319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45" name="Text Box 5"/>
          <p:cNvSpPr txBox="1">
            <a:spLocks noChangeArrowheads="1"/>
          </p:cNvSpPr>
          <p:nvPr/>
        </p:nvSpPr>
        <p:spPr bwMode="auto">
          <a:xfrm>
            <a:off x="3276600" y="3962400"/>
            <a:ext cx="1981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400" b="1">
                <a:solidFill>
                  <a:srgbClr val="FAF400"/>
                </a:solidFill>
                <a:latin typeface="Comic Sans MS" pitchFamily="66" charset="0"/>
              </a:rPr>
              <a:t>Same?</a:t>
            </a:r>
          </a:p>
        </p:txBody>
      </p:sp>
    </p:spTree>
    <p:custDataLst>
      <p:tags r:id="rId2"/>
    </p:custData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304800" y="1143000"/>
            <a:ext cx="8839200" cy="1143000"/>
          </a:xfrm>
        </p:spPr>
        <p:txBody>
          <a:bodyPr/>
          <a:lstStyle/>
          <a:p>
            <a:pPr algn="l" eaLnBrk="1" hangingPunct="1"/>
            <a:r>
              <a:rPr lang="en-US" sz="5400" b="1" smtClean="0">
                <a:solidFill>
                  <a:srgbClr val="FAF400"/>
                </a:solidFill>
                <a:latin typeface="Comic Sans MS" pitchFamily="66" charset="0"/>
              </a:rPr>
              <a:t>Commercial handlers must provide information so the grower can protect workers</a:t>
            </a:r>
            <a:r>
              <a:rPr lang="en-US" sz="5400" b="1" smtClean="0">
                <a:solidFill>
                  <a:srgbClr val="FAF400"/>
                </a:solidFill>
              </a:rPr>
              <a:t>.</a:t>
            </a:r>
          </a:p>
        </p:txBody>
      </p:sp>
      <p:pic>
        <p:nvPicPr>
          <p:cNvPr id="164867" name="Picture 3" descr="spray rig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257175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304800" y="228600"/>
            <a:ext cx="7772400" cy="1143000"/>
          </a:xfrm>
        </p:spPr>
        <p:txBody>
          <a:bodyPr/>
          <a:lstStyle/>
          <a:p>
            <a:pPr eaLnBrk="1" hangingPunct="1"/>
            <a:r>
              <a:rPr lang="en-US" sz="5400" b="1" smtClean="0">
                <a:solidFill>
                  <a:srgbClr val="FAF400"/>
                </a:solidFill>
              </a:rPr>
              <a:t>Inform grower:</a:t>
            </a:r>
          </a:p>
        </p:txBody>
      </p:sp>
      <p:sp>
        <p:nvSpPr>
          <p:cNvPr id="344067" name="Rectangle 3"/>
          <p:cNvSpPr>
            <a:spLocks noGrp="1" noChangeArrowheads="1"/>
          </p:cNvSpPr>
          <p:nvPr>
            <p:ph type="body" idx="1"/>
          </p:nvPr>
        </p:nvSpPr>
        <p:spPr>
          <a:xfrm>
            <a:off x="228600" y="1447800"/>
            <a:ext cx="7772400" cy="4114800"/>
          </a:xfrm>
        </p:spPr>
        <p:txBody>
          <a:bodyPr/>
          <a:lstStyle/>
          <a:p>
            <a:pPr eaLnBrk="1" hangingPunct="1"/>
            <a:r>
              <a:rPr lang="en-US" b="1" smtClean="0">
                <a:solidFill>
                  <a:srgbClr val="FAF400"/>
                </a:solidFill>
              </a:rPr>
              <a:t>when application will take place</a:t>
            </a:r>
          </a:p>
          <a:p>
            <a:pPr eaLnBrk="1" hangingPunct="1"/>
            <a:r>
              <a:rPr lang="en-US" b="1" smtClean="0">
                <a:solidFill>
                  <a:srgbClr val="FAF400"/>
                </a:solidFill>
              </a:rPr>
              <a:t>REI</a:t>
            </a:r>
          </a:p>
          <a:p>
            <a:pPr eaLnBrk="1" hangingPunct="1"/>
            <a:r>
              <a:rPr lang="en-US" b="1" smtClean="0">
                <a:solidFill>
                  <a:srgbClr val="FAF400"/>
                </a:solidFill>
              </a:rPr>
              <a:t>name of pesticide</a:t>
            </a:r>
          </a:p>
          <a:p>
            <a:pPr eaLnBrk="1" hangingPunct="1"/>
            <a:r>
              <a:rPr lang="en-US" b="1" smtClean="0">
                <a:solidFill>
                  <a:srgbClr val="FAF400"/>
                </a:solidFill>
              </a:rPr>
              <a:t>if treated area </a:t>
            </a:r>
          </a:p>
          <a:p>
            <a:pPr eaLnBrk="1" hangingPunct="1">
              <a:buFontTx/>
              <a:buNone/>
            </a:pPr>
            <a:r>
              <a:rPr lang="en-US" b="1" smtClean="0">
                <a:solidFill>
                  <a:srgbClr val="FAF400"/>
                </a:solidFill>
              </a:rPr>
              <a:t>	posting is required</a:t>
            </a:r>
          </a:p>
          <a:p>
            <a:pPr eaLnBrk="1" hangingPunct="1"/>
            <a:r>
              <a:rPr lang="en-US" b="1" smtClean="0">
                <a:solidFill>
                  <a:srgbClr val="FAF400"/>
                </a:solidFill>
              </a:rPr>
              <a:t>other label safety </a:t>
            </a:r>
          </a:p>
          <a:p>
            <a:pPr eaLnBrk="1" hangingPunct="1">
              <a:buFontTx/>
              <a:buNone/>
            </a:pPr>
            <a:r>
              <a:rPr lang="en-US" b="1" smtClean="0">
                <a:solidFill>
                  <a:srgbClr val="FAF400"/>
                </a:solidFill>
              </a:rPr>
              <a:t>	information</a:t>
            </a:r>
          </a:p>
          <a:p>
            <a:pPr eaLnBrk="1" hangingPunct="1"/>
            <a:endParaRPr lang="en-US" b="1" smtClean="0">
              <a:solidFill>
                <a:srgbClr val="FFCC00"/>
              </a:solidFill>
            </a:endParaRPr>
          </a:p>
        </p:txBody>
      </p:sp>
      <p:pic>
        <p:nvPicPr>
          <p:cNvPr id="344068" name="Picture 4"/>
          <p:cNvPicPr>
            <a:picLocks noChangeAspect="1" noChangeArrowheads="1"/>
          </p:cNvPicPr>
          <p:nvPr/>
        </p:nvPicPr>
        <p:blipFill>
          <a:blip r:embed="rId5">
            <a:clrChange>
              <a:clrFrom>
                <a:srgbClr val="14077A"/>
              </a:clrFrom>
              <a:clrTo>
                <a:srgbClr val="14077A">
                  <a:alpha val="0"/>
                </a:srgbClr>
              </a:clrTo>
            </a:clrChange>
            <a:extLst>
              <a:ext uri="{28A0092B-C50C-407E-A947-70E740481C1C}">
                <a14:useLocalDpi xmlns:a14="http://schemas.microsoft.com/office/drawing/2010/main" val="0"/>
              </a:ext>
            </a:extLst>
          </a:blip>
          <a:srcRect/>
          <a:stretch>
            <a:fillRect/>
          </a:stretch>
        </p:blipFill>
        <p:spPr bwMode="auto">
          <a:xfrm>
            <a:off x="4343400" y="2209800"/>
            <a:ext cx="4800600" cy="358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44067">
                                            <p:txEl>
                                              <p:pRg st="0" end="0"/>
                                            </p:txEl>
                                          </p:spTgt>
                                        </p:tgtEl>
                                        <p:attrNameLst>
                                          <p:attrName>style.visibility</p:attrName>
                                        </p:attrNameLst>
                                      </p:cBhvr>
                                      <p:to>
                                        <p:strVal val="visible"/>
                                      </p:to>
                                    </p:set>
                                    <p:anim calcmode="lin" valueType="num">
                                      <p:cBhvr additive="base">
                                        <p:cTn id="7" dur="500" fill="hold"/>
                                        <p:tgtEl>
                                          <p:spTgt spid="34406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44067">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344067">
                                            <p:txEl>
                                              <p:pRg st="1" end="1"/>
                                            </p:txEl>
                                          </p:spTgt>
                                        </p:tgtEl>
                                        <p:attrNameLst>
                                          <p:attrName>style.visibility</p:attrName>
                                        </p:attrNameLst>
                                      </p:cBhvr>
                                      <p:to>
                                        <p:strVal val="visible"/>
                                      </p:to>
                                    </p:set>
                                    <p:anim calcmode="lin" valueType="num">
                                      <p:cBhvr additive="base">
                                        <p:cTn id="12" dur="500" fill="hold"/>
                                        <p:tgtEl>
                                          <p:spTgt spid="344067">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44067">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344067">
                                            <p:txEl>
                                              <p:pRg st="2" end="2"/>
                                            </p:txEl>
                                          </p:spTgt>
                                        </p:tgtEl>
                                        <p:attrNameLst>
                                          <p:attrName>style.visibility</p:attrName>
                                        </p:attrNameLst>
                                      </p:cBhvr>
                                      <p:to>
                                        <p:strVal val="visible"/>
                                      </p:to>
                                    </p:set>
                                    <p:anim calcmode="lin" valueType="num">
                                      <p:cBhvr additive="base">
                                        <p:cTn id="17" dur="500" fill="hold"/>
                                        <p:tgtEl>
                                          <p:spTgt spid="344067">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44067">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344067">
                                            <p:txEl>
                                              <p:pRg st="3" end="3"/>
                                            </p:txEl>
                                          </p:spTgt>
                                        </p:tgtEl>
                                        <p:attrNameLst>
                                          <p:attrName>style.visibility</p:attrName>
                                        </p:attrNameLst>
                                      </p:cBhvr>
                                      <p:to>
                                        <p:strVal val="visible"/>
                                      </p:to>
                                    </p:set>
                                    <p:anim calcmode="lin" valueType="num">
                                      <p:cBhvr additive="base">
                                        <p:cTn id="22" dur="500" fill="hold"/>
                                        <p:tgtEl>
                                          <p:spTgt spid="344067">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44067">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344067">
                                            <p:txEl>
                                              <p:pRg st="4" end="4"/>
                                            </p:txEl>
                                          </p:spTgt>
                                        </p:tgtEl>
                                        <p:attrNameLst>
                                          <p:attrName>style.visibility</p:attrName>
                                        </p:attrNameLst>
                                      </p:cBhvr>
                                      <p:to>
                                        <p:strVal val="visible"/>
                                      </p:to>
                                    </p:set>
                                    <p:anim calcmode="lin" valueType="num">
                                      <p:cBhvr additive="base">
                                        <p:cTn id="27" dur="500" fill="hold"/>
                                        <p:tgtEl>
                                          <p:spTgt spid="344067">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44067">
                                            <p:txEl>
                                              <p:pRg st="4" end="4"/>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344067">
                                            <p:txEl>
                                              <p:pRg st="5" end="5"/>
                                            </p:txEl>
                                          </p:spTgt>
                                        </p:tgtEl>
                                        <p:attrNameLst>
                                          <p:attrName>style.visibility</p:attrName>
                                        </p:attrNameLst>
                                      </p:cBhvr>
                                      <p:to>
                                        <p:strVal val="visible"/>
                                      </p:to>
                                    </p:set>
                                    <p:anim calcmode="lin" valueType="num">
                                      <p:cBhvr additive="base">
                                        <p:cTn id="32" dur="500" fill="hold"/>
                                        <p:tgtEl>
                                          <p:spTgt spid="344067">
                                            <p:txEl>
                                              <p:pRg st="5" end="5"/>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344067">
                                            <p:txEl>
                                              <p:pRg st="5" end="5"/>
                                            </p:txEl>
                                          </p:spTgt>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2" fill="hold" grpId="0" nodeType="afterEffect">
                                  <p:stCondLst>
                                    <p:cond delay="0"/>
                                  </p:stCondLst>
                                  <p:childTnLst>
                                    <p:set>
                                      <p:cBhvr>
                                        <p:cTn id="36" dur="1" fill="hold">
                                          <p:stCondLst>
                                            <p:cond delay="0"/>
                                          </p:stCondLst>
                                        </p:cTn>
                                        <p:tgtEl>
                                          <p:spTgt spid="344067">
                                            <p:txEl>
                                              <p:pRg st="6" end="6"/>
                                            </p:txEl>
                                          </p:spTgt>
                                        </p:tgtEl>
                                        <p:attrNameLst>
                                          <p:attrName>style.visibility</p:attrName>
                                        </p:attrNameLst>
                                      </p:cBhvr>
                                      <p:to>
                                        <p:strVal val="visible"/>
                                      </p:to>
                                    </p:set>
                                    <p:anim calcmode="lin" valueType="num">
                                      <p:cBhvr additive="base">
                                        <p:cTn id="37" dur="500" fill="hold"/>
                                        <p:tgtEl>
                                          <p:spTgt spid="344067">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44067">
                                            <p:txEl>
                                              <p:pRg st="6" end="6"/>
                                            </p:txEl>
                                          </p:spTgt>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500"/>
                            </p:stCondLst>
                            <p:childTnLst>
                              <p:par>
                                <p:cTn id="40" presetID="2" presetClass="entr" presetSubtype="2" fill="hold" nodeType="afterEffect">
                                  <p:stCondLst>
                                    <p:cond delay="0"/>
                                  </p:stCondLst>
                                  <p:childTnLst>
                                    <p:set>
                                      <p:cBhvr>
                                        <p:cTn id="41" dur="1" fill="hold">
                                          <p:stCondLst>
                                            <p:cond delay="0"/>
                                          </p:stCondLst>
                                        </p:cTn>
                                        <p:tgtEl>
                                          <p:spTgt spid="344068"/>
                                        </p:tgtEl>
                                        <p:attrNameLst>
                                          <p:attrName>style.visibility</p:attrName>
                                        </p:attrNameLst>
                                      </p:cBhvr>
                                      <p:to>
                                        <p:strVal val="visible"/>
                                      </p:to>
                                    </p:set>
                                    <p:anim calcmode="lin" valueType="num">
                                      <p:cBhvr additive="base">
                                        <p:cTn id="42" dur="500" fill="hold"/>
                                        <p:tgtEl>
                                          <p:spTgt spid="344068"/>
                                        </p:tgtEl>
                                        <p:attrNameLst>
                                          <p:attrName>ppt_x</p:attrName>
                                        </p:attrNameLst>
                                      </p:cBhvr>
                                      <p:tavLst>
                                        <p:tav tm="0">
                                          <p:val>
                                            <p:strVal val="1+#ppt_w/2"/>
                                          </p:val>
                                        </p:tav>
                                        <p:tav tm="100000">
                                          <p:val>
                                            <p:strVal val="#ppt_x"/>
                                          </p:val>
                                        </p:tav>
                                      </p:tavLst>
                                    </p:anim>
                                    <p:anim calcmode="lin" valueType="num">
                                      <p:cBhvr additive="base">
                                        <p:cTn id="43" dur="500" fill="hold"/>
                                        <p:tgtEl>
                                          <p:spTgt spid="3440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67" grpId="0" build="p" autoUpdateAnimBg="0" advAuto="0"/>
    </p:bldLst>
  </p:timing>
</p:sld>
</file>

<file path=ppt/slides/slide20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a:xfrm>
            <a:off x="0" y="914400"/>
            <a:ext cx="9144000" cy="1143000"/>
          </a:xfrm>
        </p:spPr>
        <p:txBody>
          <a:bodyPr/>
          <a:lstStyle/>
          <a:p>
            <a:pPr algn="l" eaLnBrk="1" hangingPunct="1"/>
            <a:r>
              <a:rPr lang="en-US" sz="5400" b="1" smtClean="0">
                <a:solidFill>
                  <a:srgbClr val="FAF400"/>
                </a:solidFill>
                <a:latin typeface="Comic Sans MS" pitchFamily="66" charset="0"/>
              </a:rPr>
              <a:t>Growers inform commercial handler of pesticide applications</a:t>
            </a:r>
          </a:p>
        </p:txBody>
      </p:sp>
      <p:pic>
        <p:nvPicPr>
          <p:cNvPr id="345091" name="Picture 3"/>
          <p:cNvPicPr>
            <a:picLocks noChangeAspect="1" noChangeArrowheads="1"/>
          </p:cNvPicPr>
          <p:nvPr/>
        </p:nvPicPr>
        <p:blipFill>
          <a:blip r:embed="rId5">
            <a:clrChange>
              <a:clrFrom>
                <a:srgbClr val="0D054D"/>
              </a:clrFrom>
              <a:clrTo>
                <a:srgbClr val="0D054D">
                  <a:alpha val="0"/>
                </a:srgbClr>
              </a:clrTo>
            </a:clrChange>
            <a:extLst>
              <a:ext uri="{28A0092B-C50C-407E-A947-70E740481C1C}">
                <a14:useLocalDpi xmlns:a14="http://schemas.microsoft.com/office/drawing/2010/main" val="0"/>
              </a:ext>
            </a:extLst>
          </a:blip>
          <a:srcRect/>
          <a:stretch>
            <a:fillRect/>
          </a:stretch>
        </p:blipFill>
        <p:spPr bwMode="auto">
          <a:xfrm>
            <a:off x="914400" y="2674938"/>
            <a:ext cx="6858000" cy="418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45091"/>
                                        </p:tgtEl>
                                        <p:attrNameLst>
                                          <p:attrName>style.visibility</p:attrName>
                                        </p:attrNameLst>
                                      </p:cBhvr>
                                      <p:to>
                                        <p:strVal val="visible"/>
                                      </p:to>
                                    </p:set>
                                    <p:animEffect transition="in" filter="dissolve">
                                      <p:cBhvr>
                                        <p:cTn id="7" dur="500"/>
                                        <p:tgtEl>
                                          <p:spTgt spid="345091"/>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45090"/>
                                        </p:tgtEl>
                                        <p:attrNameLst>
                                          <p:attrName>style.visibility</p:attrName>
                                        </p:attrNameLst>
                                      </p:cBhvr>
                                      <p:to>
                                        <p:strVal val="visible"/>
                                      </p:to>
                                    </p:set>
                                    <p:animEffect transition="in" filter="dissolve">
                                      <p:cBhvr>
                                        <p:cTn id="11" dur="500"/>
                                        <p:tgtEl>
                                          <p:spTgt spid="345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0" grpId="0"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0" y="914400"/>
            <a:ext cx="9144000" cy="1143000"/>
          </a:xfrm>
        </p:spPr>
        <p:txBody>
          <a:bodyPr/>
          <a:lstStyle/>
          <a:p>
            <a:pPr algn="l" eaLnBrk="1" hangingPunct="1"/>
            <a:r>
              <a:rPr lang="en-US" sz="5400" b="1" smtClean="0">
                <a:solidFill>
                  <a:srgbClr val="FAF400"/>
                </a:solidFill>
                <a:latin typeface="Comic Sans MS" pitchFamily="66" charset="0"/>
              </a:rPr>
              <a:t>Owner and immediate family are exempt from </a:t>
            </a:r>
            <a:r>
              <a:rPr lang="en-US" sz="5400" b="1" u="sng" smtClean="0">
                <a:solidFill>
                  <a:srgbClr val="FAF400"/>
                </a:solidFill>
                <a:latin typeface="Comic Sans MS" pitchFamily="66" charset="0"/>
              </a:rPr>
              <a:t>some</a:t>
            </a:r>
            <a:r>
              <a:rPr lang="en-US" sz="5400" b="1" smtClean="0">
                <a:solidFill>
                  <a:srgbClr val="FAF400"/>
                </a:solidFill>
                <a:latin typeface="Comic Sans MS" pitchFamily="66" charset="0"/>
              </a:rPr>
              <a:t> WPS requirements</a:t>
            </a:r>
          </a:p>
        </p:txBody>
      </p:sp>
      <p:graphicFrame>
        <p:nvGraphicFramePr>
          <p:cNvPr id="167939" name="Object 3"/>
          <p:cNvGraphicFramePr>
            <a:graphicFrameLocks noChangeAspect="1"/>
          </p:cNvGraphicFramePr>
          <p:nvPr/>
        </p:nvGraphicFramePr>
        <p:xfrm>
          <a:off x="1981200" y="2895600"/>
          <a:ext cx="4114800" cy="3282950"/>
        </p:xfrm>
        <a:graphic>
          <a:graphicData uri="http://schemas.openxmlformats.org/presentationml/2006/ole">
            <mc:AlternateContent xmlns:mc="http://schemas.openxmlformats.org/markup-compatibility/2006">
              <mc:Choice xmlns:v="urn:schemas-microsoft-com:vml" Requires="v">
                <p:oleObj spid="_x0000_s168180" name="Photo Editor Photo" r:id="rId6" imgW="5706272" imgH="4552381" progId="MSPhotoEd.3">
                  <p:embed/>
                </p:oleObj>
              </mc:Choice>
              <mc:Fallback>
                <p:oleObj name="Photo Editor Photo" r:id="rId6" imgW="5706272" imgH="4552381" progId="MSPhotoEd.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2895600"/>
                        <a:ext cx="4114800" cy="328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smtClean="0"/>
              <a:t>What are the Laws?</a:t>
            </a:r>
          </a:p>
        </p:txBody>
      </p:sp>
      <p:sp>
        <p:nvSpPr>
          <p:cNvPr id="110595" name="Rectangle 3"/>
          <p:cNvSpPr>
            <a:spLocks noGrp="1" noChangeArrowheads="1"/>
          </p:cNvSpPr>
          <p:nvPr>
            <p:ph type="body" idx="1"/>
          </p:nvPr>
        </p:nvSpPr>
        <p:spPr>
          <a:xfrm>
            <a:off x="457200" y="1981200"/>
            <a:ext cx="4724400" cy="4144963"/>
          </a:xfrm>
        </p:spPr>
        <p:txBody>
          <a:bodyPr/>
          <a:lstStyle/>
          <a:p>
            <a:pPr eaLnBrk="1" hangingPunct="1"/>
            <a:r>
              <a:rPr lang="en-US" dirty="0" smtClean="0"/>
              <a:t>State BPC – Title 7 &amp; Title 22 + Regulations</a:t>
            </a:r>
            <a:br>
              <a:rPr lang="en-US" dirty="0" smtClean="0"/>
            </a:br>
            <a:endParaRPr lang="en-US" dirty="0" smtClean="0"/>
          </a:p>
          <a:p>
            <a:pPr eaLnBrk="1" hangingPunct="1"/>
            <a:r>
              <a:rPr lang="en-US" dirty="0" smtClean="0"/>
              <a:t>Maine as most states has stricter regulations than Federal EPA</a:t>
            </a:r>
          </a:p>
          <a:p>
            <a:pPr eaLnBrk="1" hangingPunct="1"/>
            <a:endParaRPr lang="en-US" dirty="0" smtClean="0"/>
          </a:p>
        </p:txBody>
      </p:sp>
      <p:sp>
        <p:nvSpPr>
          <p:cNvPr id="3" name="Rectangle 1"/>
          <p:cNvSpPr>
            <a:spLocks noChangeArrowheads="1"/>
          </p:cNvSpPr>
          <p:nvPr/>
        </p:nvSpPr>
        <p:spPr bwMode="auto">
          <a:xfrm>
            <a:off x="2928938"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US" altLang="en-US" smtClean="0">
                <a:solidFill>
                  <a:srgbClr val="000000"/>
                </a:solidFill>
                <a:cs typeface="Arial" charset="0"/>
              </a:rPr>
              <a:t/>
            </a:r>
            <a:br>
              <a:rPr lang="en-US" altLang="en-US" smtClean="0">
                <a:solidFill>
                  <a:srgbClr val="000000"/>
                </a:solidFill>
                <a:cs typeface="Arial" charset="0"/>
              </a:rPr>
            </a:br>
            <a:endParaRPr lang="en-US" altLang="en-US" smtClean="0">
              <a:solidFill>
                <a:srgbClr val="000000"/>
              </a:solidFill>
              <a:cs typeface="Arial"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2362200"/>
            <a:ext cx="2219361" cy="2243328"/>
          </a:xfrm>
          <a:prstGeom prst="rect">
            <a:avLst/>
          </a:prstGeom>
        </p:spPr>
      </p:pic>
    </p:spTree>
    <p:custDataLst>
      <p:tags r:id="rId1"/>
    </p:custDataLst>
    <p:extLst>
      <p:ext uri="{BB962C8B-B14F-4D97-AF65-F5344CB8AC3E}">
        <p14:creationId xmlns:p14="http://schemas.microsoft.com/office/powerpoint/2010/main" val="15616752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81000" y="-152400"/>
            <a:ext cx="8229600" cy="1295400"/>
          </a:xfrm>
        </p:spPr>
        <p:txBody>
          <a:bodyPr/>
          <a:lstStyle/>
          <a:p>
            <a:pPr eaLnBrk="1" hangingPunct="1"/>
            <a:r>
              <a:rPr lang="en-US" smtClean="0"/>
              <a:t>LD</a:t>
            </a:r>
            <a:r>
              <a:rPr lang="en-US" baseline="-25000" smtClean="0"/>
              <a:t>50</a:t>
            </a:r>
            <a:r>
              <a:rPr lang="en-US" smtClean="0"/>
              <a:t> and LC</a:t>
            </a:r>
            <a:r>
              <a:rPr lang="en-US" baseline="-25000" smtClean="0"/>
              <a:t>50</a:t>
            </a:r>
          </a:p>
        </p:txBody>
      </p:sp>
      <p:sp>
        <p:nvSpPr>
          <p:cNvPr id="27651" name="Rectangle 3"/>
          <p:cNvSpPr>
            <a:spLocks noGrp="1" noChangeArrowheads="1"/>
          </p:cNvSpPr>
          <p:nvPr>
            <p:ph type="body" idx="1"/>
          </p:nvPr>
        </p:nvSpPr>
        <p:spPr>
          <a:xfrm>
            <a:off x="228600" y="990600"/>
            <a:ext cx="8534400" cy="2057400"/>
          </a:xfrm>
        </p:spPr>
        <p:txBody>
          <a:bodyPr/>
          <a:lstStyle/>
          <a:p>
            <a:pPr eaLnBrk="1" hangingPunct="1"/>
            <a:r>
              <a:rPr lang="en-US" b="1" smtClean="0">
                <a:solidFill>
                  <a:schemeClr val="accent2"/>
                </a:solidFill>
              </a:rPr>
              <a:t>LD</a:t>
            </a:r>
            <a:r>
              <a:rPr lang="en-US" b="1" baseline="-25000" smtClean="0">
                <a:solidFill>
                  <a:schemeClr val="accent2"/>
                </a:solidFill>
              </a:rPr>
              <a:t>50</a:t>
            </a:r>
            <a:r>
              <a:rPr lang="en-US" b="1" baseline="-25000" smtClean="0"/>
              <a:t> </a:t>
            </a:r>
            <a:r>
              <a:rPr lang="en-US" smtClean="0"/>
              <a:t>= the </a:t>
            </a:r>
            <a:r>
              <a:rPr lang="en-US" i="1" smtClean="0">
                <a:solidFill>
                  <a:schemeClr val="accent2"/>
                </a:solidFill>
              </a:rPr>
              <a:t>dose</a:t>
            </a:r>
            <a:r>
              <a:rPr lang="en-US" smtClean="0"/>
              <a:t> of a substance that </a:t>
            </a:r>
            <a:r>
              <a:rPr lang="en-US" smtClean="0">
                <a:solidFill>
                  <a:schemeClr val="hlink"/>
                </a:solidFill>
              </a:rPr>
              <a:t>kills 50%</a:t>
            </a:r>
            <a:r>
              <a:rPr lang="en-US" smtClean="0"/>
              <a:t> of a population of test animals</a:t>
            </a:r>
          </a:p>
          <a:p>
            <a:pPr lvl="1" eaLnBrk="1" hangingPunct="1"/>
            <a:r>
              <a:rPr lang="en-US" smtClean="0"/>
              <a:t>measured in milligrams of toxicant per kilogram of body weight (mg/kg)</a:t>
            </a:r>
            <a:endParaRPr lang="en-US" sz="2400" smtClean="0"/>
          </a:p>
        </p:txBody>
      </p:sp>
      <p:sp>
        <p:nvSpPr>
          <p:cNvPr id="52228" name="Rectangle 4"/>
          <p:cNvSpPr>
            <a:spLocks noChangeArrowheads="1"/>
          </p:cNvSpPr>
          <p:nvPr/>
        </p:nvSpPr>
        <p:spPr bwMode="auto">
          <a:xfrm>
            <a:off x="941388" y="3124200"/>
            <a:ext cx="2209800" cy="1295400"/>
          </a:xfrm>
          <a:prstGeom prst="rect">
            <a:avLst/>
          </a:prstGeom>
          <a:solidFill>
            <a:schemeClr val="accent1"/>
          </a:solidFill>
          <a:ln w="28575">
            <a:solidFill>
              <a:schemeClr val="tx2"/>
            </a:solidFill>
            <a:miter lim="800000"/>
            <a:headEnd/>
            <a:tailEnd/>
          </a:ln>
        </p:spPr>
        <p:txBody>
          <a:bodyPr wrap="none" anchor="ctr"/>
          <a:lstStyle/>
          <a:p>
            <a:pPr algn="ctr" eaLnBrk="0" hangingPunct="0"/>
            <a:r>
              <a:rPr lang="en-US" sz="3200" dirty="0" smtClean="0">
                <a:solidFill>
                  <a:srgbClr val="1F5A31"/>
                </a:solidFill>
                <a:latin typeface="Arial" pitchFamily="34" charset="0"/>
              </a:rPr>
              <a:t>96 dead</a:t>
            </a:r>
          </a:p>
        </p:txBody>
      </p:sp>
      <p:sp>
        <p:nvSpPr>
          <p:cNvPr id="52229" name="Rectangle 5"/>
          <p:cNvSpPr>
            <a:spLocks noChangeArrowheads="1"/>
          </p:cNvSpPr>
          <p:nvPr/>
        </p:nvSpPr>
        <p:spPr bwMode="auto">
          <a:xfrm>
            <a:off x="3532188" y="3124200"/>
            <a:ext cx="2209800" cy="1295400"/>
          </a:xfrm>
          <a:prstGeom prst="rect">
            <a:avLst/>
          </a:prstGeom>
          <a:solidFill>
            <a:schemeClr val="accent1"/>
          </a:solidFill>
          <a:ln w="28575">
            <a:solidFill>
              <a:schemeClr val="tx2"/>
            </a:solidFill>
            <a:miter lim="800000"/>
            <a:headEnd/>
            <a:tailEnd/>
          </a:ln>
        </p:spPr>
        <p:txBody>
          <a:bodyPr wrap="none" anchor="ctr"/>
          <a:lstStyle/>
          <a:p>
            <a:pPr algn="ctr" eaLnBrk="0" hangingPunct="0"/>
            <a:endParaRPr lang="en-US" sz="3200" smtClean="0">
              <a:solidFill>
                <a:srgbClr val="000000"/>
              </a:solidFill>
              <a:latin typeface="Arial" pitchFamily="34" charset="0"/>
            </a:endParaRPr>
          </a:p>
          <a:p>
            <a:pPr algn="ctr" eaLnBrk="0" hangingPunct="0"/>
            <a:endParaRPr lang="en-US" sz="3200" smtClean="0">
              <a:solidFill>
                <a:srgbClr val="000000"/>
              </a:solidFill>
              <a:latin typeface="Arial" pitchFamily="34" charset="0"/>
            </a:endParaRPr>
          </a:p>
        </p:txBody>
      </p:sp>
      <p:sp>
        <p:nvSpPr>
          <p:cNvPr id="52230" name="Rectangle 6"/>
          <p:cNvSpPr>
            <a:spLocks noChangeArrowheads="1"/>
          </p:cNvSpPr>
          <p:nvPr/>
        </p:nvSpPr>
        <p:spPr bwMode="auto">
          <a:xfrm>
            <a:off x="6122988" y="3124200"/>
            <a:ext cx="2209800" cy="1295400"/>
          </a:xfrm>
          <a:prstGeom prst="rect">
            <a:avLst/>
          </a:prstGeom>
          <a:solidFill>
            <a:schemeClr val="accent1"/>
          </a:solidFill>
          <a:ln w="28575">
            <a:solidFill>
              <a:schemeClr val="tx2"/>
            </a:solidFill>
            <a:miter lim="800000"/>
            <a:headEnd/>
            <a:tailEnd/>
          </a:ln>
        </p:spPr>
        <p:txBody>
          <a:bodyPr wrap="none" anchor="ctr"/>
          <a:lstStyle/>
          <a:p>
            <a:pPr algn="ctr" eaLnBrk="0" hangingPunct="0"/>
            <a:r>
              <a:rPr lang="en-US" sz="3200" smtClean="0">
                <a:solidFill>
                  <a:srgbClr val="1F5A31"/>
                </a:solidFill>
                <a:latin typeface="Arial" pitchFamily="34" charset="0"/>
              </a:rPr>
              <a:t>12 dead</a:t>
            </a:r>
          </a:p>
        </p:txBody>
      </p:sp>
      <p:sp>
        <p:nvSpPr>
          <p:cNvPr id="52231" name="Text Box 7"/>
          <p:cNvSpPr txBox="1">
            <a:spLocks noChangeArrowheads="1"/>
          </p:cNvSpPr>
          <p:nvPr/>
        </p:nvSpPr>
        <p:spPr bwMode="auto">
          <a:xfrm>
            <a:off x="914400" y="4343400"/>
            <a:ext cx="72850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800" smtClean="0">
                <a:solidFill>
                  <a:srgbClr val="0000FF"/>
                </a:solidFill>
              </a:rPr>
              <a:t>Dose: 100 </a:t>
            </a:r>
            <a:r>
              <a:rPr lang="en-US" sz="2000" smtClean="0">
                <a:solidFill>
                  <a:srgbClr val="0000FF"/>
                </a:solidFill>
              </a:rPr>
              <a:t>mg/kg</a:t>
            </a:r>
            <a:r>
              <a:rPr lang="en-US" sz="2800" smtClean="0">
                <a:solidFill>
                  <a:srgbClr val="0000FF"/>
                </a:solidFill>
              </a:rPr>
              <a:t>      10 </a:t>
            </a:r>
            <a:r>
              <a:rPr lang="en-US" sz="2000" smtClean="0">
                <a:solidFill>
                  <a:srgbClr val="0000FF"/>
                </a:solidFill>
              </a:rPr>
              <a:t>mg/kg</a:t>
            </a:r>
            <a:r>
              <a:rPr lang="en-US" sz="2800" smtClean="0">
                <a:solidFill>
                  <a:srgbClr val="0000FF"/>
                </a:solidFill>
              </a:rPr>
              <a:t> 		  1 </a:t>
            </a:r>
            <a:r>
              <a:rPr lang="en-US" sz="2000" smtClean="0">
                <a:solidFill>
                  <a:srgbClr val="0000FF"/>
                </a:solidFill>
              </a:rPr>
              <a:t>mg/kg</a:t>
            </a:r>
            <a:r>
              <a:rPr lang="en-US" sz="2800" smtClean="0">
                <a:solidFill>
                  <a:srgbClr val="0000FF"/>
                </a:solidFill>
              </a:rPr>
              <a:t> </a:t>
            </a:r>
          </a:p>
        </p:txBody>
      </p:sp>
      <p:sp>
        <p:nvSpPr>
          <p:cNvPr id="52232" name="Text Box 8"/>
          <p:cNvSpPr txBox="1">
            <a:spLocks noChangeArrowheads="1"/>
          </p:cNvSpPr>
          <p:nvPr/>
        </p:nvSpPr>
        <p:spPr bwMode="auto">
          <a:xfrm>
            <a:off x="3897313" y="3444875"/>
            <a:ext cx="16494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200" smtClean="0">
                <a:solidFill>
                  <a:srgbClr val="1F5A31"/>
                </a:solidFill>
              </a:rPr>
              <a:t>50 dead</a:t>
            </a:r>
          </a:p>
        </p:txBody>
      </p:sp>
      <p:sp>
        <p:nvSpPr>
          <p:cNvPr id="52233" name="Text Box 9"/>
          <p:cNvSpPr txBox="1">
            <a:spLocks noChangeArrowheads="1"/>
          </p:cNvSpPr>
          <p:nvPr/>
        </p:nvSpPr>
        <p:spPr bwMode="auto">
          <a:xfrm>
            <a:off x="457200" y="5105400"/>
            <a:ext cx="868680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0838" indent="-350838" eaLnBrk="0" hangingPunct="0">
              <a:tabLst>
                <a:tab pos="288925" algn="l"/>
              </a:tabLst>
              <a:defRPr>
                <a:solidFill>
                  <a:schemeClr val="tx1"/>
                </a:solidFill>
                <a:latin typeface="Arial" pitchFamily="34" charset="0"/>
              </a:defRPr>
            </a:lvl1pPr>
            <a:lvl2pPr marL="742950" indent="-285750" eaLnBrk="0" hangingPunct="0">
              <a:tabLst>
                <a:tab pos="288925" algn="l"/>
              </a:tabLst>
              <a:defRPr>
                <a:solidFill>
                  <a:schemeClr val="tx1"/>
                </a:solidFill>
                <a:latin typeface="Arial" pitchFamily="34" charset="0"/>
              </a:defRPr>
            </a:lvl2pPr>
            <a:lvl3pPr marL="1143000" indent="-228600" eaLnBrk="0" hangingPunct="0">
              <a:tabLst>
                <a:tab pos="288925" algn="l"/>
              </a:tabLst>
              <a:defRPr>
                <a:solidFill>
                  <a:schemeClr val="tx1"/>
                </a:solidFill>
                <a:latin typeface="Arial" pitchFamily="34" charset="0"/>
              </a:defRPr>
            </a:lvl3pPr>
            <a:lvl4pPr marL="1600200" indent="-228600" eaLnBrk="0" hangingPunct="0">
              <a:tabLst>
                <a:tab pos="288925" algn="l"/>
              </a:tabLst>
              <a:defRPr>
                <a:solidFill>
                  <a:schemeClr val="tx1"/>
                </a:solidFill>
                <a:latin typeface="Arial" pitchFamily="34" charset="0"/>
              </a:defRPr>
            </a:lvl4pPr>
            <a:lvl5pPr marL="2057400" indent="-228600" eaLnBrk="0" hangingPunct="0">
              <a:tabLst>
                <a:tab pos="288925" algn="l"/>
              </a:tabLst>
              <a:defRPr>
                <a:solidFill>
                  <a:schemeClr val="tx1"/>
                </a:solidFill>
                <a:latin typeface="Arial" pitchFamily="34" charset="0"/>
              </a:defRPr>
            </a:lvl5pPr>
            <a:lvl6pPr marL="2514600" indent="-228600" eaLnBrk="0" fontAlgn="base" hangingPunct="0">
              <a:spcBef>
                <a:spcPct val="0"/>
              </a:spcBef>
              <a:spcAft>
                <a:spcPct val="0"/>
              </a:spcAft>
              <a:tabLst>
                <a:tab pos="288925" algn="l"/>
              </a:tabLst>
              <a:defRPr>
                <a:solidFill>
                  <a:schemeClr val="tx1"/>
                </a:solidFill>
                <a:latin typeface="Arial" pitchFamily="34" charset="0"/>
              </a:defRPr>
            </a:lvl6pPr>
            <a:lvl7pPr marL="2971800" indent="-228600" eaLnBrk="0" fontAlgn="base" hangingPunct="0">
              <a:spcBef>
                <a:spcPct val="0"/>
              </a:spcBef>
              <a:spcAft>
                <a:spcPct val="0"/>
              </a:spcAft>
              <a:tabLst>
                <a:tab pos="288925" algn="l"/>
              </a:tabLst>
              <a:defRPr>
                <a:solidFill>
                  <a:schemeClr val="tx1"/>
                </a:solidFill>
                <a:latin typeface="Arial" pitchFamily="34" charset="0"/>
              </a:defRPr>
            </a:lvl7pPr>
            <a:lvl8pPr marL="3429000" indent="-228600" eaLnBrk="0" fontAlgn="base" hangingPunct="0">
              <a:spcBef>
                <a:spcPct val="0"/>
              </a:spcBef>
              <a:spcAft>
                <a:spcPct val="0"/>
              </a:spcAft>
              <a:tabLst>
                <a:tab pos="288925" algn="l"/>
              </a:tabLst>
              <a:defRPr>
                <a:solidFill>
                  <a:schemeClr val="tx1"/>
                </a:solidFill>
                <a:latin typeface="Arial" pitchFamily="34" charset="0"/>
              </a:defRPr>
            </a:lvl8pPr>
            <a:lvl9pPr marL="3886200" indent="-228600" eaLnBrk="0" fontAlgn="base" hangingPunct="0">
              <a:spcBef>
                <a:spcPct val="0"/>
              </a:spcBef>
              <a:spcAft>
                <a:spcPct val="0"/>
              </a:spcAft>
              <a:tabLst>
                <a:tab pos="288925" algn="l"/>
              </a:tabLst>
              <a:defRPr>
                <a:solidFill>
                  <a:schemeClr val="tx1"/>
                </a:solidFill>
                <a:latin typeface="Arial" pitchFamily="34" charset="0"/>
              </a:defRPr>
            </a:lvl9pPr>
          </a:lstStyle>
          <a:p>
            <a:pPr eaLnBrk="1" hangingPunct="1">
              <a:spcBef>
                <a:spcPct val="20000"/>
              </a:spcBef>
              <a:buClr>
                <a:srgbClr val="1F5A31"/>
              </a:buClr>
              <a:buFont typeface="Wingdings" pitchFamily="2" charset="2"/>
              <a:buChar char="v"/>
            </a:pPr>
            <a:r>
              <a:rPr lang="en-US" sz="3200" b="1" dirty="0" smtClean="0">
                <a:solidFill>
                  <a:srgbClr val="0000FF"/>
                </a:solidFill>
              </a:rPr>
              <a:t>LC</a:t>
            </a:r>
            <a:r>
              <a:rPr lang="en-US" sz="3200" b="1" baseline="-25000" dirty="0" smtClean="0">
                <a:solidFill>
                  <a:srgbClr val="0000FF"/>
                </a:solidFill>
              </a:rPr>
              <a:t>50</a:t>
            </a:r>
            <a:r>
              <a:rPr lang="en-US" sz="3200" b="1" dirty="0" smtClean="0">
                <a:solidFill>
                  <a:srgbClr val="000000"/>
                </a:solidFill>
              </a:rPr>
              <a:t> </a:t>
            </a:r>
            <a:r>
              <a:rPr lang="en-US" sz="3200" dirty="0" smtClean="0">
                <a:solidFill>
                  <a:srgbClr val="000000"/>
                </a:solidFill>
              </a:rPr>
              <a:t>= </a:t>
            </a:r>
            <a:r>
              <a:rPr lang="en-US" sz="3200" i="1" dirty="0" smtClean="0">
                <a:solidFill>
                  <a:srgbClr val="0000FF"/>
                </a:solidFill>
              </a:rPr>
              <a:t>concentration</a:t>
            </a:r>
            <a:r>
              <a:rPr lang="en-US" sz="3200" dirty="0" smtClean="0">
                <a:solidFill>
                  <a:srgbClr val="000000"/>
                </a:solidFill>
              </a:rPr>
              <a:t> of a substance in air, food or water that </a:t>
            </a:r>
            <a:r>
              <a:rPr lang="en-US" sz="3200" dirty="0" smtClean="0">
                <a:solidFill>
                  <a:srgbClr val="CC0000"/>
                </a:solidFill>
              </a:rPr>
              <a:t>kills 50%</a:t>
            </a:r>
            <a:r>
              <a:rPr lang="en-US" sz="3200" dirty="0" smtClean="0">
                <a:solidFill>
                  <a:srgbClr val="000000"/>
                </a:solidFill>
              </a:rPr>
              <a:t> of a test population, </a:t>
            </a:r>
            <a:r>
              <a:rPr lang="en-US" sz="2800" dirty="0" smtClean="0">
                <a:solidFill>
                  <a:srgbClr val="000000"/>
                </a:solidFill>
              </a:rPr>
              <a:t>measured in parts per million</a:t>
            </a:r>
          </a:p>
          <a:p>
            <a:pPr eaLnBrk="1" hangingPunct="1"/>
            <a:endParaRPr lang="en-US" sz="2800" dirty="0" smtClean="0">
              <a:solidFill>
                <a:srgbClr val="000000"/>
              </a:solidFill>
            </a:endParaRPr>
          </a:p>
        </p:txBody>
      </p:sp>
      <p:sp>
        <p:nvSpPr>
          <p:cNvPr id="52236" name="Rectangle 12"/>
          <p:cNvSpPr>
            <a:spLocks noChangeArrowheads="1"/>
          </p:cNvSpPr>
          <p:nvPr/>
        </p:nvSpPr>
        <p:spPr bwMode="auto">
          <a:xfrm>
            <a:off x="3429000" y="3048000"/>
            <a:ext cx="2438400" cy="18288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latin typeface="Arial" pitchFamily="34" charset="0"/>
            </a:endParaRPr>
          </a:p>
        </p:txBody>
      </p:sp>
    </p:spTree>
    <p:custDataLst>
      <p:tags r:id="rId1"/>
    </p:custDataLst>
    <p:extLst>
      <p:ext uri="{BB962C8B-B14F-4D97-AF65-F5344CB8AC3E}">
        <p14:creationId xmlns:p14="http://schemas.microsoft.com/office/powerpoint/2010/main" val="40555525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2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2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23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223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223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2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animBg="1"/>
      <p:bldP spid="52229" grpId="0" animBg="1"/>
      <p:bldP spid="52230" grpId="0" animBg="1"/>
      <p:bldP spid="52231" grpId="0"/>
      <p:bldP spid="52232" grpId="0"/>
      <p:bldP spid="52233" grpId="0"/>
      <p:bldP spid="52236" grpId="0" animBg="1"/>
    </p:bldLst>
  </p:timing>
</p:sld>
</file>

<file path=ppt/slides/slide2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81000" y="0"/>
            <a:ext cx="8153400" cy="1143000"/>
          </a:xfrm>
        </p:spPr>
        <p:txBody>
          <a:bodyPr/>
          <a:lstStyle/>
          <a:p>
            <a:pPr eaLnBrk="1" hangingPunct="1"/>
            <a:r>
              <a:rPr lang="en-US" sz="3600" dirty="0" smtClean="0"/>
              <a:t>Who is on the Board of Pesticides Control?</a:t>
            </a:r>
          </a:p>
        </p:txBody>
      </p:sp>
      <p:sp>
        <p:nvSpPr>
          <p:cNvPr id="5123" name="Rectangle 3"/>
          <p:cNvSpPr>
            <a:spLocks noGrp="1" noChangeArrowheads="1"/>
          </p:cNvSpPr>
          <p:nvPr>
            <p:ph type="body" idx="1"/>
          </p:nvPr>
        </p:nvSpPr>
        <p:spPr>
          <a:xfrm>
            <a:off x="152400" y="1295400"/>
            <a:ext cx="5029200" cy="3276600"/>
          </a:xfrm>
        </p:spPr>
        <p:txBody>
          <a:bodyPr/>
          <a:lstStyle/>
          <a:p>
            <a:pPr eaLnBrk="1" hangingPunct="1">
              <a:lnSpc>
                <a:spcPct val="80000"/>
              </a:lnSpc>
            </a:pPr>
            <a:r>
              <a:rPr lang="en-US" sz="2000" dirty="0" smtClean="0"/>
              <a:t>2 general public members </a:t>
            </a:r>
            <a:r>
              <a:rPr lang="en-US" sz="2000" b="1" i="1" dirty="0"/>
              <a:t>(</a:t>
            </a:r>
            <a:r>
              <a:rPr lang="en-US" sz="2000" b="1" i="1" dirty="0" err="1"/>
              <a:t>Deven</a:t>
            </a:r>
            <a:r>
              <a:rPr lang="en-US" sz="2000" b="1" i="1" dirty="0"/>
              <a:t> Morrill </a:t>
            </a:r>
            <a:r>
              <a:rPr lang="en-US" sz="2000" b="1" i="1" dirty="0" smtClean="0"/>
              <a:t>&amp; Curtis Bohlen)</a:t>
            </a:r>
            <a:endParaRPr lang="en-US" sz="2000" dirty="0" smtClean="0"/>
          </a:p>
          <a:p>
            <a:pPr eaLnBrk="1" hangingPunct="1">
              <a:lnSpc>
                <a:spcPct val="80000"/>
              </a:lnSpc>
            </a:pPr>
            <a:r>
              <a:rPr lang="en-US" sz="2000" dirty="0" smtClean="0"/>
              <a:t>1 medical doctor  </a:t>
            </a:r>
            <a:r>
              <a:rPr lang="en-US" sz="2000" b="1" i="1" dirty="0" smtClean="0"/>
              <a:t>(Carol Eckert)</a:t>
            </a:r>
            <a:endParaRPr lang="en-US" sz="2000" dirty="0" smtClean="0"/>
          </a:p>
          <a:p>
            <a:pPr eaLnBrk="1" hangingPunct="1">
              <a:lnSpc>
                <a:spcPct val="80000"/>
              </a:lnSpc>
            </a:pPr>
            <a:r>
              <a:rPr lang="en-US" sz="2000" dirty="0" smtClean="0"/>
              <a:t>1 IPM Specialist from U-Maine </a:t>
            </a:r>
            <a:r>
              <a:rPr lang="en-US" sz="2000" b="1" i="1" dirty="0" smtClean="0"/>
              <a:t>(John Jemison)</a:t>
            </a:r>
            <a:endParaRPr lang="en-US" sz="2000" dirty="0" smtClean="0"/>
          </a:p>
          <a:p>
            <a:pPr eaLnBrk="1" hangingPunct="1">
              <a:lnSpc>
                <a:spcPct val="80000"/>
              </a:lnSpc>
            </a:pPr>
            <a:r>
              <a:rPr lang="en-US" sz="2000" dirty="0" smtClean="0"/>
              <a:t>1 forestry specialist </a:t>
            </a:r>
            <a:r>
              <a:rPr lang="en-US" sz="2000" b="1" i="1" dirty="0" smtClean="0"/>
              <a:t>(Clark Granger)</a:t>
            </a:r>
            <a:endParaRPr lang="en-US" sz="2000" dirty="0" smtClean="0"/>
          </a:p>
          <a:p>
            <a:pPr eaLnBrk="1" hangingPunct="1">
              <a:lnSpc>
                <a:spcPct val="80000"/>
              </a:lnSpc>
            </a:pPr>
            <a:r>
              <a:rPr lang="en-US" sz="2000" dirty="0" smtClean="0"/>
              <a:t>1 commercial applicator </a:t>
            </a:r>
            <a:r>
              <a:rPr lang="en-US" sz="2000" b="1" i="1" dirty="0" smtClean="0"/>
              <a:t>(Richard Stevenson)</a:t>
            </a:r>
            <a:endParaRPr lang="en-US" sz="2000" dirty="0" smtClean="0"/>
          </a:p>
          <a:p>
            <a:pPr eaLnBrk="1" hangingPunct="1">
              <a:lnSpc>
                <a:spcPct val="80000"/>
              </a:lnSpc>
            </a:pPr>
            <a:r>
              <a:rPr lang="en-US" sz="2000" dirty="0" smtClean="0"/>
              <a:t>1 private applicator (grower) </a:t>
            </a:r>
            <a:r>
              <a:rPr lang="en-US" sz="2000" b="1" i="1" dirty="0" smtClean="0"/>
              <a:t>(Bruce </a:t>
            </a:r>
            <a:r>
              <a:rPr lang="en-US" sz="2000" b="1" i="1" dirty="0" err="1" smtClean="0"/>
              <a:t>Flewelling</a:t>
            </a:r>
            <a:r>
              <a:rPr lang="en-US" sz="2000" b="1" i="1" dirty="0" smtClean="0"/>
              <a:t>)</a:t>
            </a:r>
            <a:endParaRPr lang="en-US" sz="2000" dirty="0" smtClean="0"/>
          </a:p>
          <a:p>
            <a:pPr eaLnBrk="1" hangingPunct="1">
              <a:lnSpc>
                <a:spcPct val="80000"/>
              </a:lnSpc>
            </a:pPr>
            <a:endParaRPr lang="en-US" sz="2000" dirty="0" smtClean="0"/>
          </a:p>
        </p:txBody>
      </p:sp>
      <p:pic>
        <p:nvPicPr>
          <p:cNvPr id="5124" name="Picture 4" descr="IMG_3079"/>
          <p:cNvPicPr>
            <a:picLocks noChangeAspect="1" noChangeArrowheads="1"/>
          </p:cNvPicPr>
          <p:nvPr/>
        </p:nvPicPr>
        <p:blipFill rotWithShape="1">
          <a:blip r:embed="rId3">
            <a:extLst>
              <a:ext uri="{28A0092B-C50C-407E-A947-70E740481C1C}">
                <a14:useLocalDpi xmlns:a14="http://schemas.microsoft.com/office/drawing/2010/main" val="0"/>
              </a:ext>
            </a:extLst>
          </a:blip>
          <a:srcRect l="30631" t="29895" r="22574" b="6126"/>
          <a:stretch/>
        </p:blipFill>
        <p:spPr bwMode="auto">
          <a:xfrm>
            <a:off x="5181600" y="1066800"/>
            <a:ext cx="3657600" cy="375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O:\BPC\paul_misc\pauls-c-drive_5-24-13\pix\board-meetings\1-18-13\IMG_318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0512"/>
          <a:stretch/>
        </p:blipFill>
        <p:spPr bwMode="auto">
          <a:xfrm>
            <a:off x="2820882" y="4038600"/>
            <a:ext cx="6283039" cy="280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761760"/>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609600" y="457200"/>
            <a:ext cx="8229600" cy="1143000"/>
          </a:xfrm>
        </p:spPr>
        <p:txBody>
          <a:bodyPr>
            <a:noAutofit/>
          </a:bodyPr>
          <a:lstStyle/>
          <a:p>
            <a:pPr eaLnBrk="1" hangingPunct="1"/>
            <a:r>
              <a:rPr lang="en-US" sz="4000" b="1" dirty="0" smtClean="0"/>
              <a:t>Drift reduction is very important!</a:t>
            </a:r>
          </a:p>
        </p:txBody>
      </p:sp>
      <p:pic>
        <p:nvPicPr>
          <p:cNvPr id="3" name="Picture 2" descr="S-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486" y="1752600"/>
            <a:ext cx="4332288"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5059" y="3962400"/>
            <a:ext cx="4278313"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ri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1905000"/>
            <a:ext cx="2362200" cy="155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mstblow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9442" y="4876800"/>
            <a:ext cx="24923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3429000"/>
            <a:ext cx="7772400" cy="1143000"/>
          </a:xfrm>
        </p:spPr>
        <p:txBody>
          <a:bodyPr/>
          <a:lstStyle/>
          <a:p>
            <a:pPr eaLnBrk="1" hangingPunct="1"/>
            <a:r>
              <a:rPr lang="en-US" smtClean="0">
                <a:solidFill>
                  <a:schemeClr val="tx1"/>
                </a:solidFill>
              </a:rPr>
              <a:t>The </a:t>
            </a:r>
            <a:r>
              <a:rPr lang="en-US" sz="6000" smtClean="0">
                <a:solidFill>
                  <a:schemeClr val="tx1"/>
                </a:solidFill>
              </a:rPr>
              <a:t>Larger </a:t>
            </a:r>
            <a:r>
              <a:rPr lang="en-US" smtClean="0">
                <a:solidFill>
                  <a:schemeClr val="tx1"/>
                </a:solidFill>
              </a:rPr>
              <a:t>the Spray Droplet Size</a:t>
            </a:r>
            <a:br>
              <a:rPr lang="en-US" smtClean="0">
                <a:solidFill>
                  <a:schemeClr val="tx1"/>
                </a:solidFill>
              </a:rPr>
            </a:br>
            <a:r>
              <a:rPr lang="en-US" sz="4800" smtClean="0">
                <a:solidFill>
                  <a:schemeClr val="tx1"/>
                </a:solidFill>
              </a:rPr>
              <a:t/>
            </a:r>
            <a:br>
              <a:rPr lang="en-US" sz="4800" smtClean="0">
                <a:solidFill>
                  <a:schemeClr val="tx1"/>
                </a:solidFill>
              </a:rPr>
            </a:br>
            <a:r>
              <a:rPr lang="en-US" sz="4800" smtClean="0">
                <a:solidFill>
                  <a:schemeClr val="tx1"/>
                </a:solidFill>
              </a:rPr>
              <a:t/>
            </a:r>
            <a:br>
              <a:rPr lang="en-US" sz="4800" smtClean="0">
                <a:solidFill>
                  <a:schemeClr val="tx1"/>
                </a:solidFill>
              </a:rPr>
            </a:br>
            <a:r>
              <a:rPr lang="en-US" sz="4800" smtClean="0">
                <a:solidFill>
                  <a:schemeClr val="tx1"/>
                </a:solidFill>
              </a:rPr>
              <a:t/>
            </a:r>
            <a:br>
              <a:rPr lang="en-US" sz="4800" smtClean="0">
                <a:solidFill>
                  <a:schemeClr val="tx1"/>
                </a:solidFill>
              </a:rPr>
            </a:br>
            <a:r>
              <a:rPr lang="en-US" sz="4800" smtClean="0">
                <a:solidFill>
                  <a:schemeClr val="tx1"/>
                </a:solidFill>
              </a:rPr>
              <a:t>The </a:t>
            </a:r>
            <a:r>
              <a:rPr lang="en-US" sz="2800" smtClean="0">
                <a:solidFill>
                  <a:schemeClr val="tx1"/>
                </a:solidFill>
              </a:rPr>
              <a:t>Less</a:t>
            </a:r>
            <a:r>
              <a:rPr lang="en-US" sz="4800" smtClean="0">
                <a:solidFill>
                  <a:schemeClr val="tx1"/>
                </a:solidFill>
              </a:rPr>
              <a:t> Distance the Droplet Drifts</a:t>
            </a:r>
            <a:endParaRPr lang="en-US" sz="4000" smtClean="0">
              <a:solidFill>
                <a:schemeClr val="tx1"/>
              </a:solidFill>
            </a:endParaRPr>
          </a:p>
        </p:txBody>
      </p:sp>
      <p:grpSp>
        <p:nvGrpSpPr>
          <p:cNvPr id="23555" name="Group 83"/>
          <p:cNvGrpSpPr>
            <a:grpSpLocks/>
          </p:cNvGrpSpPr>
          <p:nvPr/>
        </p:nvGrpSpPr>
        <p:grpSpPr bwMode="auto">
          <a:xfrm>
            <a:off x="381000" y="3124200"/>
            <a:ext cx="8229600" cy="1828800"/>
            <a:chOff x="240" y="1968"/>
            <a:chExt cx="5184" cy="1152"/>
          </a:xfrm>
        </p:grpSpPr>
        <p:grpSp>
          <p:nvGrpSpPr>
            <p:cNvPr id="23557" name="Group 80"/>
            <p:cNvGrpSpPr>
              <a:grpSpLocks/>
            </p:cNvGrpSpPr>
            <p:nvPr/>
          </p:nvGrpSpPr>
          <p:grpSpPr bwMode="auto">
            <a:xfrm>
              <a:off x="240" y="1968"/>
              <a:ext cx="1824" cy="1152"/>
              <a:chOff x="240" y="1968"/>
              <a:chExt cx="1824" cy="1152"/>
            </a:xfrm>
          </p:grpSpPr>
          <p:sp>
            <p:nvSpPr>
              <p:cNvPr id="23608" name="Freeform 3"/>
              <p:cNvSpPr>
                <a:spLocks/>
              </p:cNvSpPr>
              <p:nvPr/>
            </p:nvSpPr>
            <p:spPr bwMode="auto">
              <a:xfrm>
                <a:off x="432" y="1968"/>
                <a:ext cx="1152" cy="144"/>
              </a:xfrm>
              <a:custGeom>
                <a:avLst/>
                <a:gdLst>
                  <a:gd name="T0" fmla="*/ 0 w 1152"/>
                  <a:gd name="T1" fmla="*/ 48 h 104"/>
                  <a:gd name="T2" fmla="*/ 384 w 1152"/>
                  <a:gd name="T3" fmla="*/ 96 h 104"/>
                  <a:gd name="T4" fmla="*/ 768 w 1152"/>
                  <a:gd name="T5" fmla="*/ 0 h 104"/>
                  <a:gd name="T6" fmla="*/ 1152 w 1152"/>
                  <a:gd name="T7" fmla="*/ 96 h 104"/>
                  <a:gd name="T8" fmla="*/ 0 60000 65536"/>
                  <a:gd name="T9" fmla="*/ 0 60000 65536"/>
                  <a:gd name="T10" fmla="*/ 0 60000 65536"/>
                  <a:gd name="T11" fmla="*/ 0 60000 65536"/>
                  <a:gd name="T12" fmla="*/ 0 w 1152"/>
                  <a:gd name="T13" fmla="*/ 0 h 104"/>
                  <a:gd name="T14" fmla="*/ 1152 w 1152"/>
                  <a:gd name="T15" fmla="*/ 104 h 104"/>
                </a:gdLst>
                <a:ahLst/>
                <a:cxnLst>
                  <a:cxn ang="T8">
                    <a:pos x="T0" y="T1"/>
                  </a:cxn>
                  <a:cxn ang="T9">
                    <a:pos x="T2" y="T3"/>
                  </a:cxn>
                  <a:cxn ang="T10">
                    <a:pos x="T4" y="T5"/>
                  </a:cxn>
                  <a:cxn ang="T11">
                    <a:pos x="T6" y="T7"/>
                  </a:cxn>
                </a:cxnLst>
                <a:rect l="T12" t="T13" r="T14" b="T15"/>
                <a:pathLst>
                  <a:path w="1152" h="104">
                    <a:moveTo>
                      <a:pt x="0" y="48"/>
                    </a:moveTo>
                    <a:cubicBezTo>
                      <a:pt x="128" y="76"/>
                      <a:pt x="256" y="104"/>
                      <a:pt x="384" y="96"/>
                    </a:cubicBezTo>
                    <a:cubicBezTo>
                      <a:pt x="512" y="88"/>
                      <a:pt x="640" y="0"/>
                      <a:pt x="768" y="0"/>
                    </a:cubicBezTo>
                    <a:cubicBezTo>
                      <a:pt x="896" y="0"/>
                      <a:pt x="1080" y="80"/>
                      <a:pt x="1152" y="96"/>
                    </a:cubicBezTo>
                  </a:path>
                </a:pathLst>
              </a:custGeom>
              <a:noFill/>
              <a:ln w="889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latin typeface="Arial" pitchFamily="34" charset="0"/>
                </a:endParaRPr>
              </a:p>
            </p:txBody>
          </p:sp>
          <p:sp>
            <p:nvSpPr>
              <p:cNvPr id="23609" name="Oval 9"/>
              <p:cNvSpPr>
                <a:spLocks noChangeArrowheads="1"/>
              </p:cNvSpPr>
              <p:nvPr/>
            </p:nvSpPr>
            <p:spPr bwMode="auto">
              <a:xfrm rot="1443151">
                <a:off x="240" y="2208"/>
                <a:ext cx="96" cy="96"/>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10" name="Oval 11"/>
              <p:cNvSpPr>
                <a:spLocks noChangeArrowheads="1"/>
              </p:cNvSpPr>
              <p:nvPr/>
            </p:nvSpPr>
            <p:spPr bwMode="auto">
              <a:xfrm flipH="1" flipV="1">
                <a:off x="1344" y="2064"/>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11" name="Oval 21"/>
              <p:cNvSpPr>
                <a:spLocks noChangeArrowheads="1"/>
              </p:cNvSpPr>
              <p:nvPr/>
            </p:nvSpPr>
            <p:spPr bwMode="auto">
              <a:xfrm>
                <a:off x="1968" y="2304"/>
                <a:ext cx="96" cy="96"/>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12" name="Oval 29"/>
              <p:cNvSpPr>
                <a:spLocks noChangeArrowheads="1"/>
              </p:cNvSpPr>
              <p:nvPr/>
            </p:nvSpPr>
            <p:spPr bwMode="auto">
              <a:xfrm>
                <a:off x="1152" y="2208"/>
                <a:ext cx="192" cy="144"/>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13" name="Oval 30"/>
              <p:cNvSpPr>
                <a:spLocks noChangeArrowheads="1"/>
              </p:cNvSpPr>
              <p:nvPr/>
            </p:nvSpPr>
            <p:spPr bwMode="auto">
              <a:xfrm>
                <a:off x="672" y="2112"/>
                <a:ext cx="96" cy="96"/>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14" name="Oval 53"/>
              <p:cNvSpPr>
                <a:spLocks noChangeArrowheads="1"/>
              </p:cNvSpPr>
              <p:nvPr/>
            </p:nvSpPr>
            <p:spPr bwMode="auto">
              <a:xfrm rot="1443151">
                <a:off x="624" y="2304"/>
                <a:ext cx="192" cy="144"/>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15" name="Oval 54"/>
              <p:cNvSpPr>
                <a:spLocks noChangeArrowheads="1"/>
              </p:cNvSpPr>
              <p:nvPr/>
            </p:nvSpPr>
            <p:spPr bwMode="auto">
              <a:xfrm rot="1443151">
                <a:off x="1008" y="2736"/>
                <a:ext cx="192" cy="144"/>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16" name="Oval 55"/>
              <p:cNvSpPr>
                <a:spLocks noChangeArrowheads="1"/>
              </p:cNvSpPr>
              <p:nvPr/>
            </p:nvSpPr>
            <p:spPr bwMode="auto">
              <a:xfrm rot="1443151">
                <a:off x="912" y="2544"/>
                <a:ext cx="192" cy="144"/>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17" name="Oval 56"/>
              <p:cNvSpPr>
                <a:spLocks noChangeArrowheads="1"/>
              </p:cNvSpPr>
              <p:nvPr/>
            </p:nvSpPr>
            <p:spPr bwMode="auto">
              <a:xfrm rot="1443151">
                <a:off x="672" y="2640"/>
                <a:ext cx="192" cy="144"/>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18" name="Oval 57"/>
              <p:cNvSpPr>
                <a:spLocks noChangeArrowheads="1"/>
              </p:cNvSpPr>
              <p:nvPr/>
            </p:nvSpPr>
            <p:spPr bwMode="auto">
              <a:xfrm rot="1443151">
                <a:off x="720" y="2976"/>
                <a:ext cx="192" cy="144"/>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19" name="Oval 58"/>
              <p:cNvSpPr>
                <a:spLocks noChangeArrowheads="1"/>
              </p:cNvSpPr>
              <p:nvPr/>
            </p:nvSpPr>
            <p:spPr bwMode="auto">
              <a:xfrm>
                <a:off x="1536" y="2640"/>
                <a:ext cx="192" cy="144"/>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20" name="Oval 59"/>
              <p:cNvSpPr>
                <a:spLocks noChangeArrowheads="1"/>
              </p:cNvSpPr>
              <p:nvPr/>
            </p:nvSpPr>
            <p:spPr bwMode="auto">
              <a:xfrm rot="1443151">
                <a:off x="480" y="2592"/>
                <a:ext cx="192" cy="144"/>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21" name="Oval 60"/>
              <p:cNvSpPr>
                <a:spLocks noChangeArrowheads="1"/>
              </p:cNvSpPr>
              <p:nvPr/>
            </p:nvSpPr>
            <p:spPr bwMode="auto">
              <a:xfrm>
                <a:off x="1392" y="2880"/>
                <a:ext cx="192" cy="144"/>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22" name="Oval 61"/>
              <p:cNvSpPr>
                <a:spLocks noChangeArrowheads="1"/>
              </p:cNvSpPr>
              <p:nvPr/>
            </p:nvSpPr>
            <p:spPr bwMode="auto">
              <a:xfrm>
                <a:off x="1344" y="2400"/>
                <a:ext cx="192" cy="144"/>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23" name="Oval 62"/>
              <p:cNvSpPr>
                <a:spLocks noChangeArrowheads="1"/>
              </p:cNvSpPr>
              <p:nvPr/>
            </p:nvSpPr>
            <p:spPr bwMode="auto">
              <a:xfrm rot="1443151">
                <a:off x="432" y="2832"/>
                <a:ext cx="192" cy="144"/>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24" name="AutoShape 65"/>
              <p:cNvSpPr>
                <a:spLocks noChangeArrowheads="1"/>
              </p:cNvSpPr>
              <p:nvPr/>
            </p:nvSpPr>
            <p:spPr bwMode="auto">
              <a:xfrm>
                <a:off x="1584" y="2064"/>
                <a:ext cx="288" cy="96"/>
              </a:xfrm>
              <a:prstGeom prst="rightArrow">
                <a:avLst>
                  <a:gd name="adj1" fmla="val 50000"/>
                  <a:gd name="adj2" fmla="val 75000"/>
                </a:avLst>
              </a:prstGeom>
              <a:solidFill>
                <a:schemeClr val="tx1"/>
              </a:solidFill>
              <a:ln w="9525">
                <a:solidFill>
                  <a:schemeClr val="tx1"/>
                </a:solidFill>
                <a:miter lim="800000"/>
                <a:headEnd/>
                <a:tailEnd/>
              </a:ln>
            </p:spPr>
            <p:txBody>
              <a:bodyPr wrap="none" anchor="ctr"/>
              <a:lstStyle/>
              <a:p>
                <a:endParaRPr lang="en-US" smtClean="0">
                  <a:solidFill>
                    <a:srgbClr val="000000"/>
                  </a:solidFill>
                  <a:latin typeface="Arial" pitchFamily="34" charset="0"/>
                </a:endParaRPr>
              </a:p>
            </p:txBody>
          </p:sp>
          <p:sp>
            <p:nvSpPr>
              <p:cNvPr id="23625" name="Freeform 5"/>
              <p:cNvSpPr>
                <a:spLocks/>
              </p:cNvSpPr>
              <p:nvPr/>
            </p:nvSpPr>
            <p:spPr bwMode="auto">
              <a:xfrm rot="3785349">
                <a:off x="720" y="2352"/>
                <a:ext cx="791" cy="121"/>
              </a:xfrm>
              <a:custGeom>
                <a:avLst/>
                <a:gdLst>
                  <a:gd name="T0" fmla="*/ 0 w 1152"/>
                  <a:gd name="T1" fmla="*/ 48 h 104"/>
                  <a:gd name="T2" fmla="*/ 384 w 1152"/>
                  <a:gd name="T3" fmla="*/ 96 h 104"/>
                  <a:gd name="T4" fmla="*/ 768 w 1152"/>
                  <a:gd name="T5" fmla="*/ 0 h 104"/>
                  <a:gd name="T6" fmla="*/ 1152 w 1152"/>
                  <a:gd name="T7" fmla="*/ 96 h 104"/>
                  <a:gd name="T8" fmla="*/ 0 60000 65536"/>
                  <a:gd name="T9" fmla="*/ 0 60000 65536"/>
                  <a:gd name="T10" fmla="*/ 0 60000 65536"/>
                  <a:gd name="T11" fmla="*/ 0 60000 65536"/>
                  <a:gd name="T12" fmla="*/ 0 w 1152"/>
                  <a:gd name="T13" fmla="*/ 0 h 104"/>
                  <a:gd name="T14" fmla="*/ 1152 w 1152"/>
                  <a:gd name="T15" fmla="*/ 104 h 104"/>
                </a:gdLst>
                <a:ahLst/>
                <a:cxnLst>
                  <a:cxn ang="T8">
                    <a:pos x="T0" y="T1"/>
                  </a:cxn>
                  <a:cxn ang="T9">
                    <a:pos x="T2" y="T3"/>
                  </a:cxn>
                  <a:cxn ang="T10">
                    <a:pos x="T4" y="T5"/>
                  </a:cxn>
                  <a:cxn ang="T11">
                    <a:pos x="T6" y="T7"/>
                  </a:cxn>
                </a:cxnLst>
                <a:rect l="T12" t="T13" r="T14" b="T15"/>
                <a:pathLst>
                  <a:path w="1152" h="104">
                    <a:moveTo>
                      <a:pt x="0" y="48"/>
                    </a:moveTo>
                    <a:cubicBezTo>
                      <a:pt x="128" y="76"/>
                      <a:pt x="256" y="104"/>
                      <a:pt x="384" y="96"/>
                    </a:cubicBezTo>
                    <a:cubicBezTo>
                      <a:pt x="512" y="88"/>
                      <a:pt x="640" y="0"/>
                      <a:pt x="768" y="0"/>
                    </a:cubicBezTo>
                    <a:cubicBezTo>
                      <a:pt x="896" y="0"/>
                      <a:pt x="1080" y="80"/>
                      <a:pt x="1152" y="96"/>
                    </a:cubicBezTo>
                  </a:path>
                </a:pathLst>
              </a:custGeom>
              <a:noFill/>
              <a:ln w="762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latin typeface="Arial" pitchFamily="34" charset="0"/>
                </a:endParaRPr>
              </a:p>
            </p:txBody>
          </p:sp>
          <p:sp>
            <p:nvSpPr>
              <p:cNvPr id="23626" name="AutoShape 70"/>
              <p:cNvSpPr>
                <a:spLocks noChangeArrowheads="1"/>
              </p:cNvSpPr>
              <p:nvPr/>
            </p:nvSpPr>
            <p:spPr bwMode="auto">
              <a:xfrm rot="5400000">
                <a:off x="1104" y="2832"/>
                <a:ext cx="288" cy="96"/>
              </a:xfrm>
              <a:prstGeom prst="rightArrow">
                <a:avLst>
                  <a:gd name="adj1" fmla="val 50000"/>
                  <a:gd name="adj2" fmla="val 75000"/>
                </a:avLst>
              </a:prstGeom>
              <a:solidFill>
                <a:schemeClr val="hlink"/>
              </a:solidFill>
              <a:ln w="9525">
                <a:solidFill>
                  <a:schemeClr val="hlink"/>
                </a:solidFill>
                <a:miter lim="800000"/>
                <a:headEnd/>
                <a:tailEnd/>
              </a:ln>
            </p:spPr>
            <p:txBody>
              <a:bodyPr wrap="none" anchor="ctr"/>
              <a:lstStyle/>
              <a:p>
                <a:endParaRPr lang="en-US" smtClean="0">
                  <a:solidFill>
                    <a:srgbClr val="000000"/>
                  </a:solidFill>
                  <a:latin typeface="Arial" pitchFamily="34" charset="0"/>
                </a:endParaRPr>
              </a:p>
            </p:txBody>
          </p:sp>
        </p:grpSp>
        <p:grpSp>
          <p:nvGrpSpPr>
            <p:cNvPr id="23558" name="Group 82"/>
            <p:cNvGrpSpPr>
              <a:grpSpLocks/>
            </p:cNvGrpSpPr>
            <p:nvPr/>
          </p:nvGrpSpPr>
          <p:grpSpPr bwMode="auto">
            <a:xfrm>
              <a:off x="3696" y="2016"/>
              <a:ext cx="1728" cy="1056"/>
              <a:chOff x="3696" y="2016"/>
              <a:chExt cx="1728" cy="1056"/>
            </a:xfrm>
          </p:grpSpPr>
          <p:sp>
            <p:nvSpPr>
              <p:cNvPr id="23578" name="Freeform 6"/>
              <p:cNvSpPr>
                <a:spLocks/>
              </p:cNvSpPr>
              <p:nvPr/>
            </p:nvSpPr>
            <p:spPr bwMode="auto">
              <a:xfrm>
                <a:off x="3696" y="2112"/>
                <a:ext cx="1392" cy="152"/>
              </a:xfrm>
              <a:custGeom>
                <a:avLst/>
                <a:gdLst>
                  <a:gd name="T0" fmla="*/ 0 w 1152"/>
                  <a:gd name="T1" fmla="*/ 48 h 104"/>
                  <a:gd name="T2" fmla="*/ 384 w 1152"/>
                  <a:gd name="T3" fmla="*/ 96 h 104"/>
                  <a:gd name="T4" fmla="*/ 768 w 1152"/>
                  <a:gd name="T5" fmla="*/ 0 h 104"/>
                  <a:gd name="T6" fmla="*/ 1152 w 1152"/>
                  <a:gd name="T7" fmla="*/ 96 h 104"/>
                  <a:gd name="T8" fmla="*/ 0 60000 65536"/>
                  <a:gd name="T9" fmla="*/ 0 60000 65536"/>
                  <a:gd name="T10" fmla="*/ 0 60000 65536"/>
                  <a:gd name="T11" fmla="*/ 0 60000 65536"/>
                  <a:gd name="T12" fmla="*/ 0 w 1152"/>
                  <a:gd name="T13" fmla="*/ 0 h 104"/>
                  <a:gd name="T14" fmla="*/ 1152 w 1152"/>
                  <a:gd name="T15" fmla="*/ 104 h 104"/>
                </a:gdLst>
                <a:ahLst/>
                <a:cxnLst>
                  <a:cxn ang="T8">
                    <a:pos x="T0" y="T1"/>
                  </a:cxn>
                  <a:cxn ang="T9">
                    <a:pos x="T2" y="T3"/>
                  </a:cxn>
                  <a:cxn ang="T10">
                    <a:pos x="T4" y="T5"/>
                  </a:cxn>
                  <a:cxn ang="T11">
                    <a:pos x="T6" y="T7"/>
                  </a:cxn>
                </a:cxnLst>
                <a:rect l="T12" t="T13" r="T14" b="T15"/>
                <a:pathLst>
                  <a:path w="1152" h="104">
                    <a:moveTo>
                      <a:pt x="0" y="48"/>
                    </a:moveTo>
                    <a:cubicBezTo>
                      <a:pt x="128" y="76"/>
                      <a:pt x="256" y="104"/>
                      <a:pt x="384" y="96"/>
                    </a:cubicBezTo>
                    <a:cubicBezTo>
                      <a:pt x="512" y="88"/>
                      <a:pt x="640" y="0"/>
                      <a:pt x="768" y="0"/>
                    </a:cubicBezTo>
                    <a:cubicBezTo>
                      <a:pt x="896" y="0"/>
                      <a:pt x="1080" y="80"/>
                      <a:pt x="1152" y="9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latin typeface="Arial" pitchFamily="34" charset="0"/>
                </a:endParaRPr>
              </a:p>
            </p:txBody>
          </p:sp>
          <p:sp>
            <p:nvSpPr>
              <p:cNvPr id="23579" name="Freeform 8"/>
              <p:cNvSpPr>
                <a:spLocks/>
              </p:cNvSpPr>
              <p:nvPr/>
            </p:nvSpPr>
            <p:spPr bwMode="auto">
              <a:xfrm rot="1463725">
                <a:off x="4224" y="2400"/>
                <a:ext cx="864" cy="96"/>
              </a:xfrm>
              <a:custGeom>
                <a:avLst/>
                <a:gdLst>
                  <a:gd name="T0" fmla="*/ 0 w 1152"/>
                  <a:gd name="T1" fmla="*/ 48 h 104"/>
                  <a:gd name="T2" fmla="*/ 384 w 1152"/>
                  <a:gd name="T3" fmla="*/ 96 h 104"/>
                  <a:gd name="T4" fmla="*/ 768 w 1152"/>
                  <a:gd name="T5" fmla="*/ 0 h 104"/>
                  <a:gd name="T6" fmla="*/ 1152 w 1152"/>
                  <a:gd name="T7" fmla="*/ 96 h 104"/>
                  <a:gd name="T8" fmla="*/ 0 60000 65536"/>
                  <a:gd name="T9" fmla="*/ 0 60000 65536"/>
                  <a:gd name="T10" fmla="*/ 0 60000 65536"/>
                  <a:gd name="T11" fmla="*/ 0 60000 65536"/>
                  <a:gd name="T12" fmla="*/ 0 w 1152"/>
                  <a:gd name="T13" fmla="*/ 0 h 104"/>
                  <a:gd name="T14" fmla="*/ 1152 w 1152"/>
                  <a:gd name="T15" fmla="*/ 104 h 104"/>
                </a:gdLst>
                <a:ahLst/>
                <a:cxnLst>
                  <a:cxn ang="T8">
                    <a:pos x="T0" y="T1"/>
                  </a:cxn>
                  <a:cxn ang="T9">
                    <a:pos x="T2" y="T3"/>
                  </a:cxn>
                  <a:cxn ang="T10">
                    <a:pos x="T4" y="T5"/>
                  </a:cxn>
                  <a:cxn ang="T11">
                    <a:pos x="T6" y="T7"/>
                  </a:cxn>
                </a:cxnLst>
                <a:rect l="T12" t="T13" r="T14" b="T15"/>
                <a:pathLst>
                  <a:path w="1152" h="104">
                    <a:moveTo>
                      <a:pt x="0" y="48"/>
                    </a:moveTo>
                    <a:cubicBezTo>
                      <a:pt x="128" y="76"/>
                      <a:pt x="256" y="104"/>
                      <a:pt x="384" y="96"/>
                    </a:cubicBezTo>
                    <a:cubicBezTo>
                      <a:pt x="512" y="88"/>
                      <a:pt x="640" y="0"/>
                      <a:pt x="768" y="0"/>
                    </a:cubicBezTo>
                    <a:cubicBezTo>
                      <a:pt x="896" y="0"/>
                      <a:pt x="1080" y="80"/>
                      <a:pt x="1152" y="96"/>
                    </a:cubicBezTo>
                  </a:path>
                </a:pathLst>
              </a:cu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latin typeface="Arial" pitchFamily="34" charset="0"/>
                </a:endParaRPr>
              </a:p>
            </p:txBody>
          </p:sp>
          <p:sp>
            <p:nvSpPr>
              <p:cNvPr id="23580" name="Oval 22"/>
              <p:cNvSpPr>
                <a:spLocks noChangeArrowheads="1"/>
              </p:cNvSpPr>
              <p:nvPr/>
            </p:nvSpPr>
            <p:spPr bwMode="auto">
              <a:xfrm>
                <a:off x="3744" y="2256"/>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81" name="Oval 23"/>
              <p:cNvSpPr>
                <a:spLocks noChangeArrowheads="1"/>
              </p:cNvSpPr>
              <p:nvPr/>
            </p:nvSpPr>
            <p:spPr bwMode="auto">
              <a:xfrm>
                <a:off x="4224" y="2352"/>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82" name="Oval 24"/>
              <p:cNvSpPr>
                <a:spLocks noChangeArrowheads="1"/>
              </p:cNvSpPr>
              <p:nvPr/>
            </p:nvSpPr>
            <p:spPr bwMode="auto">
              <a:xfrm>
                <a:off x="5328" y="2784"/>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83" name="Oval 25"/>
              <p:cNvSpPr>
                <a:spLocks noChangeArrowheads="1"/>
              </p:cNvSpPr>
              <p:nvPr/>
            </p:nvSpPr>
            <p:spPr bwMode="auto">
              <a:xfrm>
                <a:off x="4944" y="2496"/>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84" name="Oval 26"/>
              <p:cNvSpPr>
                <a:spLocks noChangeArrowheads="1"/>
              </p:cNvSpPr>
              <p:nvPr/>
            </p:nvSpPr>
            <p:spPr bwMode="auto">
              <a:xfrm>
                <a:off x="4416" y="2544"/>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85" name="Oval 27"/>
              <p:cNvSpPr>
                <a:spLocks noChangeArrowheads="1"/>
              </p:cNvSpPr>
              <p:nvPr/>
            </p:nvSpPr>
            <p:spPr bwMode="auto">
              <a:xfrm>
                <a:off x="4800" y="2352"/>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86" name="Oval 32"/>
              <p:cNvSpPr>
                <a:spLocks noChangeArrowheads="1"/>
              </p:cNvSpPr>
              <p:nvPr/>
            </p:nvSpPr>
            <p:spPr bwMode="auto">
              <a:xfrm>
                <a:off x="4128" y="2016"/>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87" name="Oval 33"/>
              <p:cNvSpPr>
                <a:spLocks noChangeArrowheads="1"/>
              </p:cNvSpPr>
              <p:nvPr/>
            </p:nvSpPr>
            <p:spPr bwMode="auto">
              <a:xfrm>
                <a:off x="4224" y="2544"/>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88" name="Oval 34"/>
              <p:cNvSpPr>
                <a:spLocks noChangeArrowheads="1"/>
              </p:cNvSpPr>
              <p:nvPr/>
            </p:nvSpPr>
            <p:spPr bwMode="auto">
              <a:xfrm>
                <a:off x="4032" y="2160"/>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89" name="Oval 35"/>
              <p:cNvSpPr>
                <a:spLocks noChangeArrowheads="1"/>
              </p:cNvSpPr>
              <p:nvPr/>
            </p:nvSpPr>
            <p:spPr bwMode="auto">
              <a:xfrm>
                <a:off x="4944" y="2880"/>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90" name="Oval 36"/>
              <p:cNvSpPr>
                <a:spLocks noChangeArrowheads="1"/>
              </p:cNvSpPr>
              <p:nvPr/>
            </p:nvSpPr>
            <p:spPr bwMode="auto">
              <a:xfrm>
                <a:off x="4656" y="2592"/>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91" name="Oval 38"/>
              <p:cNvSpPr>
                <a:spLocks noChangeArrowheads="1"/>
              </p:cNvSpPr>
              <p:nvPr/>
            </p:nvSpPr>
            <p:spPr bwMode="auto">
              <a:xfrm>
                <a:off x="4320" y="2112"/>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92" name="Oval 39"/>
              <p:cNvSpPr>
                <a:spLocks noChangeArrowheads="1"/>
              </p:cNvSpPr>
              <p:nvPr/>
            </p:nvSpPr>
            <p:spPr bwMode="auto">
              <a:xfrm>
                <a:off x="4464" y="2016"/>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93" name="Oval 40"/>
              <p:cNvSpPr>
                <a:spLocks noChangeArrowheads="1"/>
              </p:cNvSpPr>
              <p:nvPr/>
            </p:nvSpPr>
            <p:spPr bwMode="auto">
              <a:xfrm>
                <a:off x="4992" y="2064"/>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94" name="Oval 41"/>
              <p:cNvSpPr>
                <a:spLocks noChangeArrowheads="1"/>
              </p:cNvSpPr>
              <p:nvPr/>
            </p:nvSpPr>
            <p:spPr bwMode="auto">
              <a:xfrm>
                <a:off x="4656" y="2256"/>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95" name="Oval 42"/>
              <p:cNvSpPr>
                <a:spLocks noChangeArrowheads="1"/>
              </p:cNvSpPr>
              <p:nvPr/>
            </p:nvSpPr>
            <p:spPr bwMode="auto">
              <a:xfrm>
                <a:off x="4320" y="2640"/>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96" name="Oval 43"/>
              <p:cNvSpPr>
                <a:spLocks noChangeArrowheads="1"/>
              </p:cNvSpPr>
              <p:nvPr/>
            </p:nvSpPr>
            <p:spPr bwMode="auto">
              <a:xfrm>
                <a:off x="4320" y="2784"/>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97" name="Oval 44"/>
              <p:cNvSpPr>
                <a:spLocks noChangeArrowheads="1"/>
              </p:cNvSpPr>
              <p:nvPr/>
            </p:nvSpPr>
            <p:spPr bwMode="auto">
              <a:xfrm>
                <a:off x="4512" y="2640"/>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98" name="Oval 45"/>
              <p:cNvSpPr>
                <a:spLocks noChangeArrowheads="1"/>
              </p:cNvSpPr>
              <p:nvPr/>
            </p:nvSpPr>
            <p:spPr bwMode="auto">
              <a:xfrm>
                <a:off x="4656" y="2784"/>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99" name="Oval 46"/>
              <p:cNvSpPr>
                <a:spLocks noChangeArrowheads="1"/>
              </p:cNvSpPr>
              <p:nvPr/>
            </p:nvSpPr>
            <p:spPr bwMode="auto">
              <a:xfrm>
                <a:off x="4752" y="2928"/>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00" name="Oval 47"/>
              <p:cNvSpPr>
                <a:spLocks noChangeArrowheads="1"/>
              </p:cNvSpPr>
              <p:nvPr/>
            </p:nvSpPr>
            <p:spPr bwMode="auto">
              <a:xfrm>
                <a:off x="4800" y="2640"/>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01" name="Oval 48"/>
              <p:cNvSpPr>
                <a:spLocks noChangeArrowheads="1"/>
              </p:cNvSpPr>
              <p:nvPr/>
            </p:nvSpPr>
            <p:spPr bwMode="auto">
              <a:xfrm>
                <a:off x="5040" y="3024"/>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02" name="Oval 49"/>
              <p:cNvSpPr>
                <a:spLocks noChangeArrowheads="1"/>
              </p:cNvSpPr>
              <p:nvPr/>
            </p:nvSpPr>
            <p:spPr bwMode="auto">
              <a:xfrm>
                <a:off x="5232" y="2496"/>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03" name="Oval 50"/>
              <p:cNvSpPr>
                <a:spLocks noChangeArrowheads="1"/>
              </p:cNvSpPr>
              <p:nvPr/>
            </p:nvSpPr>
            <p:spPr bwMode="auto">
              <a:xfrm>
                <a:off x="5376" y="2928"/>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04" name="Oval 51"/>
              <p:cNvSpPr>
                <a:spLocks noChangeArrowheads="1"/>
              </p:cNvSpPr>
              <p:nvPr/>
            </p:nvSpPr>
            <p:spPr bwMode="auto">
              <a:xfrm>
                <a:off x="5136" y="2640"/>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05" name="Oval 52"/>
              <p:cNvSpPr>
                <a:spLocks noChangeArrowheads="1"/>
              </p:cNvSpPr>
              <p:nvPr/>
            </p:nvSpPr>
            <p:spPr bwMode="auto">
              <a:xfrm>
                <a:off x="4992" y="2304"/>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606" name="Line 71"/>
              <p:cNvSpPr>
                <a:spLocks noChangeShapeType="1"/>
              </p:cNvSpPr>
              <p:nvPr/>
            </p:nvSpPr>
            <p:spPr bwMode="auto">
              <a:xfrm>
                <a:off x="5088" y="2256"/>
                <a:ext cx="24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srgbClr val="000000"/>
                  </a:solidFill>
                  <a:latin typeface="Arial" pitchFamily="34" charset="0"/>
                </a:endParaRPr>
              </a:p>
            </p:txBody>
          </p:sp>
          <p:sp>
            <p:nvSpPr>
              <p:cNvPr id="23607" name="Line 72"/>
              <p:cNvSpPr>
                <a:spLocks noChangeShapeType="1"/>
              </p:cNvSpPr>
              <p:nvPr/>
            </p:nvSpPr>
            <p:spPr bwMode="auto">
              <a:xfrm>
                <a:off x="4992" y="2640"/>
                <a:ext cx="240" cy="24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srgbClr val="000000"/>
                  </a:solidFill>
                  <a:latin typeface="Arial" pitchFamily="34" charset="0"/>
                </a:endParaRPr>
              </a:p>
            </p:txBody>
          </p:sp>
        </p:grpSp>
        <p:grpSp>
          <p:nvGrpSpPr>
            <p:cNvPr id="23559" name="Group 81"/>
            <p:cNvGrpSpPr>
              <a:grpSpLocks/>
            </p:cNvGrpSpPr>
            <p:nvPr/>
          </p:nvGrpSpPr>
          <p:grpSpPr bwMode="auto">
            <a:xfrm>
              <a:off x="2064" y="2112"/>
              <a:ext cx="1360" cy="907"/>
              <a:chOff x="2064" y="2112"/>
              <a:chExt cx="1360" cy="907"/>
            </a:xfrm>
          </p:grpSpPr>
          <p:sp>
            <p:nvSpPr>
              <p:cNvPr id="23560" name="Freeform 4"/>
              <p:cNvSpPr>
                <a:spLocks/>
              </p:cNvSpPr>
              <p:nvPr/>
            </p:nvSpPr>
            <p:spPr bwMode="auto">
              <a:xfrm>
                <a:off x="2064" y="2112"/>
                <a:ext cx="1152" cy="104"/>
              </a:xfrm>
              <a:custGeom>
                <a:avLst/>
                <a:gdLst>
                  <a:gd name="T0" fmla="*/ 0 w 1152"/>
                  <a:gd name="T1" fmla="*/ 48 h 104"/>
                  <a:gd name="T2" fmla="*/ 384 w 1152"/>
                  <a:gd name="T3" fmla="*/ 96 h 104"/>
                  <a:gd name="T4" fmla="*/ 768 w 1152"/>
                  <a:gd name="T5" fmla="*/ 0 h 104"/>
                  <a:gd name="T6" fmla="*/ 1152 w 1152"/>
                  <a:gd name="T7" fmla="*/ 96 h 104"/>
                  <a:gd name="T8" fmla="*/ 0 60000 65536"/>
                  <a:gd name="T9" fmla="*/ 0 60000 65536"/>
                  <a:gd name="T10" fmla="*/ 0 60000 65536"/>
                  <a:gd name="T11" fmla="*/ 0 60000 65536"/>
                  <a:gd name="T12" fmla="*/ 0 w 1152"/>
                  <a:gd name="T13" fmla="*/ 0 h 104"/>
                  <a:gd name="T14" fmla="*/ 1152 w 1152"/>
                  <a:gd name="T15" fmla="*/ 104 h 104"/>
                </a:gdLst>
                <a:ahLst/>
                <a:cxnLst>
                  <a:cxn ang="T8">
                    <a:pos x="T0" y="T1"/>
                  </a:cxn>
                  <a:cxn ang="T9">
                    <a:pos x="T2" y="T3"/>
                  </a:cxn>
                  <a:cxn ang="T10">
                    <a:pos x="T4" y="T5"/>
                  </a:cxn>
                  <a:cxn ang="T11">
                    <a:pos x="T6" y="T7"/>
                  </a:cxn>
                </a:cxnLst>
                <a:rect l="T12" t="T13" r="T14" b="T15"/>
                <a:pathLst>
                  <a:path w="1152" h="104">
                    <a:moveTo>
                      <a:pt x="0" y="48"/>
                    </a:moveTo>
                    <a:cubicBezTo>
                      <a:pt x="128" y="76"/>
                      <a:pt x="256" y="104"/>
                      <a:pt x="384" y="96"/>
                    </a:cubicBezTo>
                    <a:cubicBezTo>
                      <a:pt x="512" y="88"/>
                      <a:pt x="640" y="0"/>
                      <a:pt x="768" y="0"/>
                    </a:cubicBezTo>
                    <a:cubicBezTo>
                      <a:pt x="896" y="0"/>
                      <a:pt x="1080" y="80"/>
                      <a:pt x="1152" y="96"/>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latin typeface="Arial" pitchFamily="34" charset="0"/>
                </a:endParaRPr>
              </a:p>
            </p:txBody>
          </p:sp>
          <p:sp>
            <p:nvSpPr>
              <p:cNvPr id="23561" name="Freeform 7"/>
              <p:cNvSpPr>
                <a:spLocks/>
              </p:cNvSpPr>
              <p:nvPr/>
            </p:nvSpPr>
            <p:spPr bwMode="auto">
              <a:xfrm rot="2323088">
                <a:off x="2352" y="2496"/>
                <a:ext cx="864" cy="96"/>
              </a:xfrm>
              <a:custGeom>
                <a:avLst/>
                <a:gdLst>
                  <a:gd name="T0" fmla="*/ 0 w 1152"/>
                  <a:gd name="T1" fmla="*/ 48 h 104"/>
                  <a:gd name="T2" fmla="*/ 384 w 1152"/>
                  <a:gd name="T3" fmla="*/ 96 h 104"/>
                  <a:gd name="T4" fmla="*/ 768 w 1152"/>
                  <a:gd name="T5" fmla="*/ 0 h 104"/>
                  <a:gd name="T6" fmla="*/ 1152 w 1152"/>
                  <a:gd name="T7" fmla="*/ 96 h 104"/>
                  <a:gd name="T8" fmla="*/ 0 60000 65536"/>
                  <a:gd name="T9" fmla="*/ 0 60000 65536"/>
                  <a:gd name="T10" fmla="*/ 0 60000 65536"/>
                  <a:gd name="T11" fmla="*/ 0 60000 65536"/>
                  <a:gd name="T12" fmla="*/ 0 w 1152"/>
                  <a:gd name="T13" fmla="*/ 0 h 104"/>
                  <a:gd name="T14" fmla="*/ 1152 w 1152"/>
                  <a:gd name="T15" fmla="*/ 104 h 104"/>
                </a:gdLst>
                <a:ahLst/>
                <a:cxnLst>
                  <a:cxn ang="T8">
                    <a:pos x="T0" y="T1"/>
                  </a:cxn>
                  <a:cxn ang="T9">
                    <a:pos x="T2" y="T3"/>
                  </a:cxn>
                  <a:cxn ang="T10">
                    <a:pos x="T4" y="T5"/>
                  </a:cxn>
                  <a:cxn ang="T11">
                    <a:pos x="T6" y="T7"/>
                  </a:cxn>
                </a:cxnLst>
                <a:rect l="T12" t="T13" r="T14" b="T15"/>
                <a:pathLst>
                  <a:path w="1152" h="104">
                    <a:moveTo>
                      <a:pt x="0" y="48"/>
                    </a:moveTo>
                    <a:cubicBezTo>
                      <a:pt x="128" y="76"/>
                      <a:pt x="256" y="104"/>
                      <a:pt x="384" y="96"/>
                    </a:cubicBezTo>
                    <a:cubicBezTo>
                      <a:pt x="512" y="88"/>
                      <a:pt x="640" y="0"/>
                      <a:pt x="768" y="0"/>
                    </a:cubicBezTo>
                    <a:cubicBezTo>
                      <a:pt x="896" y="0"/>
                      <a:pt x="1080" y="80"/>
                      <a:pt x="1152" y="96"/>
                    </a:cubicBezTo>
                  </a:path>
                </a:pathLst>
              </a:cu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latin typeface="Arial" pitchFamily="34" charset="0"/>
                </a:endParaRPr>
              </a:p>
            </p:txBody>
          </p:sp>
          <p:sp>
            <p:nvSpPr>
              <p:cNvPr id="23562" name="Oval 10"/>
              <p:cNvSpPr>
                <a:spLocks noChangeArrowheads="1"/>
              </p:cNvSpPr>
              <p:nvPr/>
            </p:nvSpPr>
            <p:spPr bwMode="auto">
              <a:xfrm>
                <a:off x="2352" y="2256"/>
                <a:ext cx="96" cy="96"/>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63" name="Oval 12"/>
              <p:cNvSpPr>
                <a:spLocks noChangeArrowheads="1"/>
              </p:cNvSpPr>
              <p:nvPr/>
            </p:nvSpPr>
            <p:spPr bwMode="auto">
              <a:xfrm>
                <a:off x="2208" y="2304"/>
                <a:ext cx="96" cy="96"/>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64" name="Oval 13"/>
              <p:cNvSpPr>
                <a:spLocks noChangeArrowheads="1"/>
              </p:cNvSpPr>
              <p:nvPr/>
            </p:nvSpPr>
            <p:spPr bwMode="auto">
              <a:xfrm>
                <a:off x="3264" y="2832"/>
                <a:ext cx="96" cy="96"/>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65" name="Oval 14"/>
              <p:cNvSpPr>
                <a:spLocks noChangeArrowheads="1"/>
              </p:cNvSpPr>
              <p:nvPr/>
            </p:nvSpPr>
            <p:spPr bwMode="auto">
              <a:xfrm>
                <a:off x="2736" y="2352"/>
                <a:ext cx="96" cy="96"/>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66" name="Oval 15"/>
              <p:cNvSpPr>
                <a:spLocks noChangeArrowheads="1"/>
              </p:cNvSpPr>
              <p:nvPr/>
            </p:nvSpPr>
            <p:spPr bwMode="auto">
              <a:xfrm>
                <a:off x="2448" y="2784"/>
                <a:ext cx="96" cy="96"/>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67" name="Oval 16"/>
              <p:cNvSpPr>
                <a:spLocks noChangeArrowheads="1"/>
              </p:cNvSpPr>
              <p:nvPr/>
            </p:nvSpPr>
            <p:spPr bwMode="auto">
              <a:xfrm>
                <a:off x="2208" y="2544"/>
                <a:ext cx="96" cy="96"/>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68" name="Oval 17"/>
              <p:cNvSpPr>
                <a:spLocks noChangeArrowheads="1"/>
              </p:cNvSpPr>
              <p:nvPr/>
            </p:nvSpPr>
            <p:spPr bwMode="auto">
              <a:xfrm>
                <a:off x="2832" y="2784"/>
                <a:ext cx="96" cy="96"/>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69" name="Oval 18"/>
              <p:cNvSpPr>
                <a:spLocks noChangeArrowheads="1"/>
              </p:cNvSpPr>
              <p:nvPr/>
            </p:nvSpPr>
            <p:spPr bwMode="auto">
              <a:xfrm>
                <a:off x="2112" y="2400"/>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70" name="Oval 19"/>
              <p:cNvSpPr>
                <a:spLocks noChangeArrowheads="1"/>
              </p:cNvSpPr>
              <p:nvPr/>
            </p:nvSpPr>
            <p:spPr bwMode="auto">
              <a:xfrm>
                <a:off x="2784" y="2640"/>
                <a:ext cx="96" cy="96"/>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71" name="Oval 20"/>
              <p:cNvSpPr>
                <a:spLocks noChangeArrowheads="1"/>
              </p:cNvSpPr>
              <p:nvPr/>
            </p:nvSpPr>
            <p:spPr bwMode="auto">
              <a:xfrm>
                <a:off x="3024" y="2544"/>
                <a:ext cx="96" cy="96"/>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72" name="Oval 28"/>
              <p:cNvSpPr>
                <a:spLocks noChangeArrowheads="1"/>
              </p:cNvSpPr>
              <p:nvPr/>
            </p:nvSpPr>
            <p:spPr bwMode="auto">
              <a:xfrm>
                <a:off x="2400" y="2496"/>
                <a:ext cx="96" cy="96"/>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73" name="Oval 31"/>
              <p:cNvSpPr>
                <a:spLocks noChangeArrowheads="1"/>
              </p:cNvSpPr>
              <p:nvPr/>
            </p:nvSpPr>
            <p:spPr bwMode="auto">
              <a:xfrm>
                <a:off x="2928" y="2256"/>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74" name="Oval 63"/>
              <p:cNvSpPr>
                <a:spLocks noChangeArrowheads="1"/>
              </p:cNvSpPr>
              <p:nvPr/>
            </p:nvSpPr>
            <p:spPr bwMode="auto">
              <a:xfrm>
                <a:off x="2592" y="2592"/>
                <a:ext cx="96" cy="96"/>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75" name="Oval 64"/>
              <p:cNvSpPr>
                <a:spLocks noChangeArrowheads="1"/>
              </p:cNvSpPr>
              <p:nvPr/>
            </p:nvSpPr>
            <p:spPr bwMode="auto">
              <a:xfrm>
                <a:off x="2688" y="2832"/>
                <a:ext cx="96" cy="96"/>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Arial" pitchFamily="34" charset="0"/>
                </a:endParaRPr>
              </a:p>
            </p:txBody>
          </p:sp>
          <p:sp>
            <p:nvSpPr>
              <p:cNvPr id="23576" name="AutoShape 68"/>
              <p:cNvSpPr>
                <a:spLocks noChangeArrowheads="1"/>
              </p:cNvSpPr>
              <p:nvPr/>
            </p:nvSpPr>
            <p:spPr bwMode="auto">
              <a:xfrm>
                <a:off x="3184" y="2181"/>
                <a:ext cx="240" cy="48"/>
              </a:xfrm>
              <a:prstGeom prst="rightArrow">
                <a:avLst>
                  <a:gd name="adj1" fmla="val 50000"/>
                  <a:gd name="adj2" fmla="val 125000"/>
                </a:avLst>
              </a:prstGeom>
              <a:solidFill>
                <a:schemeClr val="tx1"/>
              </a:solidFill>
              <a:ln w="9525">
                <a:solidFill>
                  <a:schemeClr val="tx1"/>
                </a:solidFill>
                <a:miter lim="800000"/>
                <a:headEnd/>
                <a:tailEnd/>
              </a:ln>
            </p:spPr>
            <p:txBody>
              <a:bodyPr wrap="none" anchor="ctr"/>
              <a:lstStyle/>
              <a:p>
                <a:endParaRPr lang="en-US" smtClean="0">
                  <a:solidFill>
                    <a:srgbClr val="000000"/>
                  </a:solidFill>
                  <a:latin typeface="Arial" pitchFamily="34" charset="0"/>
                </a:endParaRPr>
              </a:p>
            </p:txBody>
          </p:sp>
          <p:sp>
            <p:nvSpPr>
              <p:cNvPr id="23577" name="Line 73"/>
              <p:cNvSpPr>
                <a:spLocks noChangeShapeType="1"/>
              </p:cNvSpPr>
              <p:nvPr/>
            </p:nvSpPr>
            <p:spPr bwMode="auto">
              <a:xfrm>
                <a:off x="3072" y="2827"/>
                <a:ext cx="144" cy="192"/>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srgbClr val="000000"/>
                  </a:solidFill>
                  <a:latin typeface="Arial" pitchFamily="34" charset="0"/>
                </a:endParaRPr>
              </a:p>
            </p:txBody>
          </p:sp>
        </p:grpSp>
      </p:grpSp>
      <p:sp>
        <p:nvSpPr>
          <p:cNvPr id="23556" name="Rectangle 78"/>
          <p:cNvSpPr>
            <a:spLocks noChangeArrowheads="1"/>
          </p:cNvSpPr>
          <p:nvPr/>
        </p:nvSpPr>
        <p:spPr bwMode="auto">
          <a:xfrm>
            <a:off x="152400" y="762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b="1" smtClean="0">
                <a:solidFill>
                  <a:srgbClr val="1F5A31"/>
                </a:solidFill>
                <a:latin typeface="Arial" pitchFamily="34" charset="0"/>
              </a:rPr>
              <a:t>Equipment Set Up:</a:t>
            </a:r>
            <a:r>
              <a:rPr lang="en-US" sz="4000" b="1" smtClean="0">
                <a:solidFill>
                  <a:srgbClr val="0000FF"/>
                </a:solidFill>
                <a:latin typeface="Arial" pitchFamily="34" charset="0"/>
              </a:rPr>
              <a:t> Droplet Size</a:t>
            </a:r>
          </a:p>
        </p:txBody>
      </p:sp>
    </p:spTree>
    <p:custDataLst>
      <p:tags r:id="rId1"/>
    </p:custDataLst>
    <p:extLst>
      <p:ext uri="{BB962C8B-B14F-4D97-AF65-F5344CB8AC3E}">
        <p14:creationId xmlns:p14="http://schemas.microsoft.com/office/powerpoint/2010/main" val="287212458"/>
      </p:ext>
    </p:extLst>
  </p:cSld>
  <p:clrMapOvr>
    <a:masterClrMapping/>
  </p:clrMapOv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rop Size Ch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288"/>
            <a:ext cx="9144000" cy="676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Oval 4"/>
          <p:cNvSpPr>
            <a:spLocks noChangeArrowheads="1"/>
          </p:cNvSpPr>
          <p:nvPr/>
        </p:nvSpPr>
        <p:spPr bwMode="auto">
          <a:xfrm>
            <a:off x="0" y="3505200"/>
            <a:ext cx="3048000" cy="1371600"/>
          </a:xfrm>
          <a:prstGeom prst="ellipse">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latin typeface="Arial" pitchFamily="34" charset="0"/>
            </a:endParaRPr>
          </a:p>
        </p:txBody>
      </p:sp>
    </p:spTree>
    <p:custDataLst>
      <p:tags r:id="rId1"/>
    </p:custDataLst>
    <p:extLst>
      <p:ext uri="{BB962C8B-B14F-4D97-AF65-F5344CB8AC3E}">
        <p14:creationId xmlns:p14="http://schemas.microsoft.com/office/powerpoint/2010/main" val="1435489039"/>
      </p:ext>
    </p:extLst>
  </p:cSld>
  <p:clrMapOvr>
    <a:masterClrMapping/>
  </p:clrMapOv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122237"/>
            <a:ext cx="8077200" cy="1630363"/>
          </a:xfrm>
        </p:spPr>
        <p:txBody>
          <a:bodyPr/>
          <a:lstStyle/>
          <a:p>
            <a:pPr eaLnBrk="1" hangingPunct="1"/>
            <a:r>
              <a:rPr lang="en-US" dirty="0" smtClean="0"/>
              <a:t>When can a temperature inversion occur?</a:t>
            </a:r>
          </a:p>
        </p:txBody>
      </p:sp>
      <p:sp>
        <p:nvSpPr>
          <p:cNvPr id="31747" name="Rectangle 3"/>
          <p:cNvSpPr>
            <a:spLocks noGrp="1" noChangeArrowheads="1"/>
          </p:cNvSpPr>
          <p:nvPr>
            <p:ph type="body" sz="half" idx="1"/>
          </p:nvPr>
        </p:nvSpPr>
        <p:spPr>
          <a:xfrm>
            <a:off x="228600" y="2057400"/>
            <a:ext cx="4419600" cy="4495800"/>
          </a:xfrm>
        </p:spPr>
        <p:txBody>
          <a:bodyPr>
            <a:normAutofit fontScale="85000" lnSpcReduction="10000"/>
          </a:bodyPr>
          <a:lstStyle/>
          <a:p>
            <a:pPr eaLnBrk="1" hangingPunct="1">
              <a:spcAft>
                <a:spcPct val="10000"/>
              </a:spcAft>
            </a:pPr>
            <a:r>
              <a:rPr lang="en-US" dirty="0" smtClean="0"/>
              <a:t>Can occur anytime</a:t>
            </a:r>
          </a:p>
          <a:p>
            <a:pPr eaLnBrk="1" hangingPunct="1">
              <a:spcAft>
                <a:spcPct val="10000"/>
              </a:spcAft>
            </a:pPr>
            <a:r>
              <a:rPr lang="en-US" dirty="0" smtClean="0"/>
              <a:t>Usually develops at dusk</a:t>
            </a:r>
          </a:p>
          <a:p>
            <a:pPr eaLnBrk="1" hangingPunct="1">
              <a:spcAft>
                <a:spcPct val="10000"/>
              </a:spcAft>
            </a:pPr>
            <a:r>
              <a:rPr lang="en-US" dirty="0" smtClean="0"/>
              <a:t>May continue through night</a:t>
            </a:r>
          </a:p>
          <a:p>
            <a:pPr eaLnBrk="1" hangingPunct="1">
              <a:spcAft>
                <a:spcPct val="10000"/>
              </a:spcAft>
            </a:pPr>
            <a:r>
              <a:rPr lang="en-US" dirty="0" smtClean="0"/>
              <a:t>Breaks up when ground warms up in morning</a:t>
            </a:r>
          </a:p>
          <a:p>
            <a:pPr eaLnBrk="1" hangingPunct="1">
              <a:spcAft>
                <a:spcPct val="10000"/>
              </a:spcAft>
            </a:pPr>
            <a:r>
              <a:rPr lang="en-US" dirty="0" smtClean="0"/>
              <a:t>Do not apply when winds are </a:t>
            </a:r>
            <a:r>
              <a:rPr lang="en-US" dirty="0" smtClean="0">
                <a:solidFill>
                  <a:srgbClr val="FF0000"/>
                </a:solidFill>
              </a:rPr>
              <a:t>less</a:t>
            </a:r>
            <a:r>
              <a:rPr lang="en-US" dirty="0" smtClean="0"/>
              <a:t> than 2 mph</a:t>
            </a:r>
          </a:p>
        </p:txBody>
      </p:sp>
      <p:pic>
        <p:nvPicPr>
          <p:cNvPr id="574466" name="Picture 2" descr="Temperature inversions can result in spray drift da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847974"/>
            <a:ext cx="4114800" cy="248602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959252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74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7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457200" y="274638"/>
            <a:ext cx="8229600" cy="868362"/>
          </a:xfrm>
        </p:spPr>
        <p:txBody>
          <a:bodyPr/>
          <a:lstStyle/>
          <a:p>
            <a:pPr algn="l" eaLnBrk="1" hangingPunct="1"/>
            <a:r>
              <a:rPr lang="en-US" dirty="0" smtClean="0"/>
              <a:t>Drift Regulations</a:t>
            </a:r>
          </a:p>
        </p:txBody>
      </p:sp>
      <p:sp>
        <p:nvSpPr>
          <p:cNvPr id="172035" name="Rectangle 3"/>
          <p:cNvSpPr>
            <a:spLocks noGrp="1" noChangeArrowheads="1"/>
          </p:cNvSpPr>
          <p:nvPr>
            <p:ph type="body" idx="1"/>
          </p:nvPr>
        </p:nvSpPr>
        <p:spPr>
          <a:xfrm>
            <a:off x="457200" y="1371600"/>
            <a:ext cx="4648200" cy="5181600"/>
          </a:xfrm>
        </p:spPr>
        <p:txBody>
          <a:bodyPr>
            <a:normAutofit fontScale="92500" lnSpcReduction="20000"/>
          </a:bodyPr>
          <a:lstStyle/>
          <a:p>
            <a:pPr eaLnBrk="1" hangingPunct="1"/>
            <a:r>
              <a:rPr lang="en-US" dirty="0" smtClean="0"/>
              <a:t>Only applies to outdoor powered applications</a:t>
            </a:r>
            <a:br>
              <a:rPr lang="en-US" dirty="0" smtClean="0"/>
            </a:br>
            <a:endParaRPr lang="en-US" dirty="0" smtClean="0"/>
          </a:p>
          <a:p>
            <a:pPr eaLnBrk="1" hangingPunct="1"/>
            <a:r>
              <a:rPr lang="en-US" dirty="0" smtClean="0"/>
              <a:t>Requires applicators to minimize drift to the maximum extent practicable</a:t>
            </a:r>
            <a:br>
              <a:rPr lang="en-US" dirty="0" smtClean="0"/>
            </a:br>
            <a:endParaRPr lang="en-US" dirty="0" smtClean="0"/>
          </a:p>
          <a:p>
            <a:pPr eaLnBrk="1" hangingPunct="1"/>
            <a:r>
              <a:rPr lang="en-US" dirty="0" smtClean="0"/>
              <a:t>But, drift can be a problem with </a:t>
            </a:r>
            <a:r>
              <a:rPr lang="en-US" u="sng" dirty="0" smtClean="0"/>
              <a:t>any</a:t>
            </a:r>
            <a:r>
              <a:rPr lang="en-US" dirty="0" smtClean="0"/>
              <a:t> type of application</a:t>
            </a:r>
          </a:p>
          <a:p>
            <a:pPr lvl="1" eaLnBrk="1" hangingPunct="1"/>
            <a:r>
              <a:rPr lang="en-US" dirty="0" smtClean="0"/>
              <a:t>Even granular or non-powered sprays</a:t>
            </a:r>
          </a:p>
        </p:txBody>
      </p:sp>
      <p:pic>
        <p:nvPicPr>
          <p:cNvPr id="575490" name="Picture 2" descr="http://pmo.umext.maine.edu/drift/antitle-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6766" y="1376486"/>
            <a:ext cx="2762250" cy="714375"/>
          </a:xfrm>
          <a:prstGeom prst="rect">
            <a:avLst/>
          </a:prstGeom>
          <a:noFill/>
          <a:extLst>
            <a:ext uri="{909E8E84-426E-40DD-AFC4-6F175D3DCCD1}">
              <a14:hiddenFill xmlns:a14="http://schemas.microsoft.com/office/drawing/2010/main">
                <a:solidFill>
                  <a:srgbClr val="FFFFFF"/>
                </a:solidFill>
              </a14:hiddenFill>
            </a:ext>
          </a:extLst>
        </p:spPr>
      </p:pic>
      <p:pic>
        <p:nvPicPr>
          <p:cNvPr id="575492" name="Picture 4" descr="http://pmo.umext.maine.edu/drift/driftcv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8837" y="2098778"/>
            <a:ext cx="2009775" cy="2695576"/>
          </a:xfrm>
          <a:prstGeom prst="rect">
            <a:avLst/>
          </a:prstGeom>
          <a:noFill/>
          <a:extLst>
            <a:ext uri="{909E8E84-426E-40DD-AFC4-6F175D3DCCD1}">
              <a14:hiddenFill xmlns:a14="http://schemas.microsoft.com/office/drawing/2010/main">
                <a:solidFill>
                  <a:srgbClr val="FFFFFF"/>
                </a:solidFill>
              </a14:hiddenFill>
            </a:ext>
          </a:extLst>
        </p:spPr>
      </p:pic>
      <p:pic>
        <p:nvPicPr>
          <p:cNvPr id="575494" name="Picture 6" descr="http://pmo.umext.maine.edu/drift/Marquee6.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5391" y="4953000"/>
            <a:ext cx="1905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28880" y="5225047"/>
            <a:ext cx="1798022" cy="88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r>
              <a:rPr lang="en-US" dirty="0" smtClean="0"/>
              <a:t>Major Elements of the Drift Regulations</a:t>
            </a:r>
          </a:p>
        </p:txBody>
      </p:sp>
      <p:sp>
        <p:nvSpPr>
          <p:cNvPr id="173059" name="Rectangle 3"/>
          <p:cNvSpPr>
            <a:spLocks noGrp="1" noChangeArrowheads="1"/>
          </p:cNvSpPr>
          <p:nvPr>
            <p:ph type="body" idx="1"/>
          </p:nvPr>
        </p:nvSpPr>
        <p:spPr>
          <a:xfrm>
            <a:off x="152400" y="1905000"/>
            <a:ext cx="4953000" cy="4648200"/>
          </a:xfrm>
        </p:spPr>
        <p:txBody>
          <a:bodyPr>
            <a:normAutofit fontScale="92500" lnSpcReduction="20000"/>
          </a:bodyPr>
          <a:lstStyle/>
          <a:p>
            <a:pPr eaLnBrk="1" hangingPunct="1">
              <a:lnSpc>
                <a:spcPct val="80000"/>
              </a:lnSpc>
            </a:pPr>
            <a:r>
              <a:rPr lang="en-US" sz="3600" kern="200" spc="20" dirty="0" smtClean="0">
                <a:latin typeface="+mj-lt"/>
              </a:rPr>
              <a:t>Applicator must first identify and record sensitive areas</a:t>
            </a:r>
          </a:p>
          <a:p>
            <a:pPr eaLnBrk="1" hangingPunct="1">
              <a:lnSpc>
                <a:spcPct val="80000"/>
              </a:lnSpc>
            </a:pPr>
            <a:r>
              <a:rPr lang="en-US" sz="3600" kern="200" spc="20" dirty="0" smtClean="0">
                <a:latin typeface="+mj-lt"/>
              </a:rPr>
              <a:t>Applicators must calibrate equipment and make record of it in their log books</a:t>
            </a:r>
          </a:p>
          <a:p>
            <a:pPr eaLnBrk="1" hangingPunct="1">
              <a:lnSpc>
                <a:spcPct val="80000"/>
              </a:lnSpc>
            </a:pPr>
            <a:r>
              <a:rPr lang="en-US" sz="3600" kern="200" spc="20" dirty="0" smtClean="0">
                <a:latin typeface="+mj-lt"/>
              </a:rPr>
              <a:t>Special restrictions on aerial applications</a:t>
            </a:r>
          </a:p>
          <a:p>
            <a:pPr eaLnBrk="1" hangingPunct="1">
              <a:lnSpc>
                <a:spcPct val="80000"/>
              </a:lnSpc>
            </a:pPr>
            <a:r>
              <a:rPr lang="en-US" sz="3600" kern="200" spc="20" dirty="0" smtClean="0">
                <a:latin typeface="+mj-lt"/>
              </a:rPr>
              <a:t>Residue standard</a:t>
            </a:r>
          </a:p>
          <a:p>
            <a:pPr eaLnBrk="1" hangingPunct="1">
              <a:lnSpc>
                <a:spcPct val="80000"/>
              </a:lnSpc>
            </a:pPr>
            <a:r>
              <a:rPr lang="en-US" sz="3600" kern="200" spc="20" dirty="0" smtClean="0">
                <a:latin typeface="+mj-lt"/>
              </a:rPr>
              <a:t>Standards of harm</a:t>
            </a:r>
          </a:p>
          <a:p>
            <a:pPr eaLnBrk="1" hangingPunct="1">
              <a:lnSpc>
                <a:spcPct val="80000"/>
              </a:lnSpc>
            </a:pPr>
            <a:r>
              <a:rPr lang="en-US" sz="3600" kern="200" spc="20" dirty="0" smtClean="0">
                <a:latin typeface="+mj-lt"/>
              </a:rPr>
              <a:t>Enforcement considerations</a:t>
            </a:r>
          </a:p>
        </p:txBody>
      </p:sp>
      <p:pic>
        <p:nvPicPr>
          <p:cNvPr id="5765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840675"/>
            <a:ext cx="3792864" cy="4618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457200" y="274638"/>
            <a:ext cx="8229600" cy="868362"/>
          </a:xfrm>
        </p:spPr>
        <p:txBody>
          <a:bodyPr/>
          <a:lstStyle/>
          <a:p>
            <a:pPr eaLnBrk="1" hangingPunct="1"/>
            <a:r>
              <a:rPr lang="en-US" dirty="0" smtClean="0"/>
              <a:t>Sensitive Areas</a:t>
            </a:r>
          </a:p>
        </p:txBody>
      </p:sp>
      <p:sp>
        <p:nvSpPr>
          <p:cNvPr id="174083" name="Rectangle 3"/>
          <p:cNvSpPr>
            <a:spLocks noGrp="1" noChangeArrowheads="1"/>
          </p:cNvSpPr>
          <p:nvPr>
            <p:ph type="body" idx="1"/>
          </p:nvPr>
        </p:nvSpPr>
        <p:spPr>
          <a:xfrm>
            <a:off x="457200" y="1371600"/>
            <a:ext cx="4800600" cy="5334000"/>
          </a:xfrm>
        </p:spPr>
        <p:txBody>
          <a:bodyPr>
            <a:normAutofit fontScale="92500" lnSpcReduction="10000"/>
          </a:bodyPr>
          <a:lstStyle/>
          <a:p>
            <a:pPr eaLnBrk="1" hangingPunct="1"/>
            <a:r>
              <a:rPr lang="en-US" sz="2800" dirty="0" smtClean="0"/>
              <a:t>Before application you must identify and record all sensitive areas within 500 feet of the target site edge</a:t>
            </a:r>
            <a:br>
              <a:rPr lang="en-US" sz="2800" dirty="0" smtClean="0"/>
            </a:br>
            <a:endParaRPr lang="en-US" sz="2800" dirty="0" smtClean="0"/>
          </a:p>
          <a:p>
            <a:pPr eaLnBrk="1" hangingPunct="1"/>
            <a:r>
              <a:rPr lang="en-US" sz="2800" dirty="0" smtClean="0"/>
              <a:t>Sensitive areas include:</a:t>
            </a:r>
          </a:p>
          <a:p>
            <a:pPr lvl="1" eaLnBrk="1" hangingPunct="1"/>
            <a:r>
              <a:rPr lang="en-US" sz="2400" dirty="0" smtClean="0"/>
              <a:t>Homes, businesses and associated grounds</a:t>
            </a:r>
          </a:p>
          <a:p>
            <a:pPr lvl="1" eaLnBrk="1" hangingPunct="1"/>
            <a:r>
              <a:rPr lang="en-US" sz="2400" dirty="0" smtClean="0"/>
              <a:t>Athletic fields</a:t>
            </a:r>
          </a:p>
          <a:p>
            <a:pPr lvl="1" eaLnBrk="1" hangingPunct="1"/>
            <a:r>
              <a:rPr lang="en-US" sz="2400" dirty="0" smtClean="0"/>
              <a:t>Recreational areas</a:t>
            </a:r>
          </a:p>
          <a:p>
            <a:pPr lvl="1" eaLnBrk="1" hangingPunct="1"/>
            <a:r>
              <a:rPr lang="en-US" sz="2400" dirty="0" smtClean="0"/>
              <a:t>Crop or livestock areas</a:t>
            </a:r>
          </a:p>
          <a:p>
            <a:pPr lvl="1" eaLnBrk="1" hangingPunct="1"/>
            <a:r>
              <a:rPr lang="en-US" sz="2400" dirty="0" smtClean="0"/>
              <a:t>Water bodies, wetlands, etc.</a:t>
            </a:r>
          </a:p>
          <a:p>
            <a:pPr lvl="1" eaLnBrk="1" hangingPunct="1"/>
            <a:r>
              <a:rPr lang="en-US" sz="2400" dirty="0" smtClean="0"/>
              <a:t>Sensitive areas likely to be occupied (SALOs)</a:t>
            </a:r>
          </a:p>
        </p:txBody>
      </p:sp>
      <p:pic>
        <p:nvPicPr>
          <p:cNvPr id="577540" name="Picture 4" descr="ParticleDrift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2098" y="1600200"/>
            <a:ext cx="3114675" cy="2400301"/>
          </a:xfrm>
          <a:prstGeom prst="rect">
            <a:avLst/>
          </a:prstGeom>
          <a:noFill/>
          <a:extLst>
            <a:ext uri="{909E8E84-426E-40DD-AFC4-6F175D3DCCD1}">
              <a14:hiddenFill xmlns:a14="http://schemas.microsoft.com/office/drawing/2010/main">
                <a:solidFill>
                  <a:srgbClr val="FFFFFF"/>
                </a:solidFill>
              </a14:hiddenFill>
            </a:ext>
          </a:extLst>
        </p:spPr>
      </p:pic>
      <p:pic>
        <p:nvPicPr>
          <p:cNvPr id="577542" name="Picture 6" descr="pesticidescampaign.co.uk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2585" y="4419600"/>
            <a:ext cx="2933700" cy="1905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2"/>
          <p:cNvSpPr txBox="1">
            <a:spLocks noChangeArrowheads="1"/>
          </p:cNvSpPr>
          <p:nvPr/>
        </p:nvSpPr>
        <p:spPr bwMode="auto">
          <a:xfrm>
            <a:off x="685800" y="1219200"/>
            <a:ext cx="502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spcBef>
                <a:spcPct val="50000"/>
              </a:spcBef>
            </a:pPr>
            <a:r>
              <a:rPr lang="en-US">
                <a:solidFill>
                  <a:schemeClr val="accent2"/>
                </a:solidFill>
              </a:rPr>
              <a:t>Note houses on north side of Center Road</a:t>
            </a:r>
          </a:p>
        </p:txBody>
      </p:sp>
      <p:sp>
        <p:nvSpPr>
          <p:cNvPr id="175107" name="Text Box 3"/>
          <p:cNvSpPr txBox="1">
            <a:spLocks noChangeArrowheads="1"/>
          </p:cNvSpPr>
          <p:nvPr/>
        </p:nvSpPr>
        <p:spPr bwMode="auto">
          <a:xfrm>
            <a:off x="1828800" y="457200"/>
            <a:ext cx="6248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000"/>
              <a:t>Record of Sensitive Areas</a:t>
            </a:r>
          </a:p>
        </p:txBody>
      </p:sp>
      <p:sp>
        <p:nvSpPr>
          <p:cNvPr id="175108" name="Text Box 4"/>
          <p:cNvSpPr txBox="1">
            <a:spLocks noChangeArrowheads="1"/>
          </p:cNvSpPr>
          <p:nvPr/>
        </p:nvSpPr>
        <p:spPr bwMode="auto">
          <a:xfrm>
            <a:off x="1143000" y="1981200"/>
            <a:ext cx="480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solidFill>
                  <a:schemeClr val="accent2"/>
                </a:solidFill>
              </a:rPr>
              <a:t>Note stream on south side of potato field</a:t>
            </a:r>
          </a:p>
        </p:txBody>
      </p:sp>
      <p:sp>
        <p:nvSpPr>
          <p:cNvPr id="175109" name="Rectangle 5"/>
          <p:cNvSpPr>
            <a:spLocks noChangeArrowheads="1"/>
          </p:cNvSpPr>
          <p:nvPr/>
        </p:nvSpPr>
        <p:spPr bwMode="auto">
          <a:xfrm>
            <a:off x="3014663" y="2667000"/>
            <a:ext cx="215900" cy="134938"/>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0" name="Rectangle 6"/>
          <p:cNvSpPr>
            <a:spLocks noChangeArrowheads="1"/>
          </p:cNvSpPr>
          <p:nvPr/>
        </p:nvSpPr>
        <p:spPr bwMode="auto">
          <a:xfrm>
            <a:off x="4957763" y="2667000"/>
            <a:ext cx="215900" cy="134938"/>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1" name="Rectangle 7"/>
          <p:cNvSpPr>
            <a:spLocks noChangeArrowheads="1"/>
          </p:cNvSpPr>
          <p:nvPr/>
        </p:nvSpPr>
        <p:spPr bwMode="auto">
          <a:xfrm>
            <a:off x="4597400" y="2667000"/>
            <a:ext cx="215900" cy="134938"/>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2" name="Rectangle 8"/>
          <p:cNvSpPr>
            <a:spLocks noChangeArrowheads="1"/>
          </p:cNvSpPr>
          <p:nvPr/>
        </p:nvSpPr>
        <p:spPr bwMode="auto">
          <a:xfrm rot="5400000">
            <a:off x="4560888" y="2228850"/>
            <a:ext cx="2160588" cy="4389437"/>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3" name="Text Box 9"/>
          <p:cNvSpPr txBox="1">
            <a:spLocks noChangeArrowheads="1"/>
          </p:cNvSpPr>
          <p:nvPr/>
        </p:nvSpPr>
        <p:spPr bwMode="auto">
          <a:xfrm>
            <a:off x="4452938" y="4287838"/>
            <a:ext cx="23034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t>Potatoes</a:t>
            </a:r>
          </a:p>
        </p:txBody>
      </p:sp>
      <p:sp>
        <p:nvSpPr>
          <p:cNvPr id="175114" name="Rectangle 10"/>
          <p:cNvSpPr>
            <a:spLocks noChangeArrowheads="1"/>
          </p:cNvSpPr>
          <p:nvPr/>
        </p:nvSpPr>
        <p:spPr bwMode="auto">
          <a:xfrm>
            <a:off x="1143000" y="3005138"/>
            <a:ext cx="7772400" cy="269875"/>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5" name="Text Box 11"/>
          <p:cNvSpPr txBox="1">
            <a:spLocks noChangeArrowheads="1"/>
          </p:cNvSpPr>
          <p:nvPr/>
        </p:nvSpPr>
        <p:spPr bwMode="auto">
          <a:xfrm>
            <a:off x="4310063" y="2971800"/>
            <a:ext cx="1943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solidFill>
                  <a:schemeClr val="bg1"/>
                </a:solidFill>
              </a:rPr>
              <a:t>Center Road</a:t>
            </a:r>
          </a:p>
        </p:txBody>
      </p:sp>
      <p:sp>
        <p:nvSpPr>
          <p:cNvPr id="175116" name="Rectangle 12"/>
          <p:cNvSpPr>
            <a:spLocks noChangeArrowheads="1"/>
          </p:cNvSpPr>
          <p:nvPr/>
        </p:nvSpPr>
        <p:spPr bwMode="auto">
          <a:xfrm>
            <a:off x="6396038" y="2735263"/>
            <a:ext cx="215900" cy="134937"/>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7" name="Rectangle 13"/>
          <p:cNvSpPr>
            <a:spLocks noChangeArrowheads="1"/>
          </p:cNvSpPr>
          <p:nvPr/>
        </p:nvSpPr>
        <p:spPr bwMode="auto">
          <a:xfrm>
            <a:off x="3878263" y="2735263"/>
            <a:ext cx="215900" cy="134937"/>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8" name="Text Box 14"/>
          <p:cNvSpPr txBox="1">
            <a:spLocks noChangeArrowheads="1"/>
          </p:cNvSpPr>
          <p:nvPr/>
        </p:nvSpPr>
        <p:spPr bwMode="auto">
          <a:xfrm>
            <a:off x="7980363" y="4287838"/>
            <a:ext cx="863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000"/>
              <a:t>N</a:t>
            </a:r>
          </a:p>
        </p:txBody>
      </p:sp>
      <p:sp>
        <p:nvSpPr>
          <p:cNvPr id="175119" name="Line 15"/>
          <p:cNvSpPr>
            <a:spLocks noChangeShapeType="1"/>
          </p:cNvSpPr>
          <p:nvPr/>
        </p:nvSpPr>
        <p:spPr bwMode="auto">
          <a:xfrm flipV="1">
            <a:off x="8267700" y="3814763"/>
            <a:ext cx="0" cy="6080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120" name="Freeform 16"/>
          <p:cNvSpPr>
            <a:spLocks/>
          </p:cNvSpPr>
          <p:nvPr/>
        </p:nvSpPr>
        <p:spPr bwMode="auto">
          <a:xfrm>
            <a:off x="1503363" y="5230813"/>
            <a:ext cx="7112000" cy="1011237"/>
          </a:xfrm>
          <a:custGeom>
            <a:avLst/>
            <a:gdLst>
              <a:gd name="T0" fmla="*/ 0 w 5004"/>
              <a:gd name="T1" fmla="*/ 1129495471 h 719"/>
              <a:gd name="T2" fmla="*/ 628216718 w 5004"/>
              <a:gd name="T3" fmla="*/ 905969901 h 719"/>
              <a:gd name="T4" fmla="*/ 1607910352 w 5004"/>
              <a:gd name="T5" fmla="*/ 927729077 h 719"/>
              <a:gd name="T6" fmla="*/ 1688710574 w 5004"/>
              <a:gd name="T7" fmla="*/ 961355871 h 719"/>
              <a:gd name="T8" fmla="*/ 2030087995 w 5004"/>
              <a:gd name="T9" fmla="*/ 1062239069 h 719"/>
              <a:gd name="T10" fmla="*/ 2147483647 w 5004"/>
              <a:gd name="T11" fmla="*/ 1129495471 h 719"/>
              <a:gd name="T12" fmla="*/ 2147483647 w 5004"/>
              <a:gd name="T13" fmla="*/ 1095867270 h 719"/>
              <a:gd name="T14" fmla="*/ 2147483647 w 5004"/>
              <a:gd name="T15" fmla="*/ 1062239069 h 719"/>
              <a:gd name="T16" fmla="*/ 2147483647 w 5004"/>
              <a:gd name="T17" fmla="*/ 1004874224 h 719"/>
              <a:gd name="T18" fmla="*/ 2147483647 w 5004"/>
              <a:gd name="T19" fmla="*/ 939596695 h 719"/>
              <a:gd name="T20" fmla="*/ 2147483647 w 5004"/>
              <a:gd name="T21" fmla="*/ 905969901 h 719"/>
              <a:gd name="T22" fmla="*/ 2147483647 w 5004"/>
              <a:gd name="T23" fmla="*/ 814976854 h 719"/>
              <a:gd name="T24" fmla="*/ 2147483647 w 5004"/>
              <a:gd name="T25" fmla="*/ 860472674 h 719"/>
              <a:gd name="T26" fmla="*/ 2147483647 w 5004"/>
              <a:gd name="T27" fmla="*/ 927729077 h 719"/>
              <a:gd name="T28" fmla="*/ 2147483647 w 5004"/>
              <a:gd name="T29" fmla="*/ 1161144798 h 719"/>
              <a:gd name="T30" fmla="*/ 2147483647 w 5004"/>
              <a:gd name="T31" fmla="*/ 1173012417 h 719"/>
              <a:gd name="T32" fmla="*/ 2147483647 w 5004"/>
              <a:gd name="T33" fmla="*/ 1161144798 h 719"/>
              <a:gd name="T34" fmla="*/ 2147483647 w 5004"/>
              <a:gd name="T35" fmla="*/ 1151253241 h 719"/>
              <a:gd name="T36" fmla="*/ 2147483647 w 5004"/>
              <a:gd name="T37" fmla="*/ 939596695 h 719"/>
              <a:gd name="T38" fmla="*/ 2147483647 w 5004"/>
              <a:gd name="T39" fmla="*/ 971247429 h 719"/>
              <a:gd name="T40" fmla="*/ 2147483647 w 5004"/>
              <a:gd name="T41" fmla="*/ 1173012417 h 719"/>
              <a:gd name="T42" fmla="*/ 2147483647 w 5004"/>
              <a:gd name="T43" fmla="*/ 1273895614 h 719"/>
              <a:gd name="T44" fmla="*/ 2147483647 w 5004"/>
              <a:gd name="T45" fmla="*/ 1307523815 h 719"/>
              <a:gd name="T46" fmla="*/ 2147483647 w 5004"/>
              <a:gd name="T47" fmla="*/ 1319392840 h 719"/>
              <a:gd name="T48" fmla="*/ 2147483647 w 5004"/>
              <a:gd name="T49" fmla="*/ 1329282991 h 719"/>
              <a:gd name="T50" fmla="*/ 2147483647 w 5004"/>
              <a:gd name="T51" fmla="*/ 1362911193 h 719"/>
              <a:gd name="T52" fmla="*/ 2147483647 w 5004"/>
              <a:gd name="T53" fmla="*/ 1374778811 h 719"/>
              <a:gd name="T54" fmla="*/ 2147483647 w 5004"/>
              <a:gd name="T55" fmla="*/ 1374778811 h 719"/>
              <a:gd name="T56" fmla="*/ 2147483647 w 5004"/>
              <a:gd name="T57" fmla="*/ 1329282991 h 719"/>
              <a:gd name="T58" fmla="*/ 2147483647 w 5004"/>
              <a:gd name="T59" fmla="*/ 1285764639 h 719"/>
              <a:gd name="T60" fmla="*/ 2147483647 w 5004"/>
              <a:gd name="T61" fmla="*/ 1228399794 h 719"/>
              <a:gd name="T62" fmla="*/ 2147483647 w 5004"/>
              <a:gd name="T63" fmla="*/ 1129495471 h 719"/>
              <a:gd name="T64" fmla="*/ 2147483647 w 5004"/>
              <a:gd name="T65" fmla="*/ 1062239069 h 719"/>
              <a:gd name="T66" fmla="*/ 2147483647 w 5004"/>
              <a:gd name="T67" fmla="*/ 1016743249 h 719"/>
              <a:gd name="T68" fmla="*/ 2147483647 w 5004"/>
              <a:gd name="T69" fmla="*/ 805086703 h 719"/>
              <a:gd name="T70" fmla="*/ 2147483647 w 5004"/>
              <a:gd name="T71" fmla="*/ 658707686 h 719"/>
              <a:gd name="T72" fmla="*/ 2147483647 w 5004"/>
              <a:gd name="T73" fmla="*/ 559801957 h 719"/>
              <a:gd name="T74" fmla="*/ 2147483647 w 5004"/>
              <a:gd name="T75" fmla="*/ 100883197 h 719"/>
              <a:gd name="T76" fmla="*/ 2147483647 w 5004"/>
              <a:gd name="T77" fmla="*/ 0 h 7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004" h="719">
                <a:moveTo>
                  <a:pt x="0" y="571"/>
                </a:moveTo>
                <a:cubicBezTo>
                  <a:pt x="62" y="483"/>
                  <a:pt x="216" y="484"/>
                  <a:pt x="311" y="458"/>
                </a:cubicBezTo>
                <a:cubicBezTo>
                  <a:pt x="473" y="460"/>
                  <a:pt x="636" y="445"/>
                  <a:pt x="796" y="469"/>
                </a:cubicBezTo>
                <a:cubicBezTo>
                  <a:pt x="810" y="471"/>
                  <a:pt x="822" y="482"/>
                  <a:pt x="836" y="486"/>
                </a:cubicBezTo>
                <a:cubicBezTo>
                  <a:pt x="891" y="500"/>
                  <a:pt x="949" y="527"/>
                  <a:pt x="1005" y="537"/>
                </a:cubicBezTo>
                <a:cubicBezTo>
                  <a:pt x="1058" y="546"/>
                  <a:pt x="1113" y="553"/>
                  <a:pt x="1164" y="571"/>
                </a:cubicBezTo>
                <a:cubicBezTo>
                  <a:pt x="1431" y="567"/>
                  <a:pt x="1493" y="566"/>
                  <a:pt x="1689" y="554"/>
                </a:cubicBezTo>
                <a:cubicBezTo>
                  <a:pt x="1732" y="539"/>
                  <a:pt x="1824" y="537"/>
                  <a:pt x="1824" y="537"/>
                </a:cubicBezTo>
                <a:cubicBezTo>
                  <a:pt x="1901" y="511"/>
                  <a:pt x="1869" y="519"/>
                  <a:pt x="1920" y="508"/>
                </a:cubicBezTo>
                <a:cubicBezTo>
                  <a:pt x="1966" y="486"/>
                  <a:pt x="2017" y="479"/>
                  <a:pt x="2067" y="475"/>
                </a:cubicBezTo>
                <a:cubicBezTo>
                  <a:pt x="2095" y="465"/>
                  <a:pt x="2122" y="462"/>
                  <a:pt x="2152" y="458"/>
                </a:cubicBezTo>
                <a:cubicBezTo>
                  <a:pt x="2173" y="443"/>
                  <a:pt x="2246" y="420"/>
                  <a:pt x="2276" y="412"/>
                </a:cubicBezTo>
                <a:cubicBezTo>
                  <a:pt x="2319" y="417"/>
                  <a:pt x="2334" y="414"/>
                  <a:pt x="2366" y="435"/>
                </a:cubicBezTo>
                <a:cubicBezTo>
                  <a:pt x="2370" y="447"/>
                  <a:pt x="2379" y="457"/>
                  <a:pt x="2383" y="469"/>
                </a:cubicBezTo>
                <a:cubicBezTo>
                  <a:pt x="2397" y="512"/>
                  <a:pt x="2385" y="581"/>
                  <a:pt x="2445" y="587"/>
                </a:cubicBezTo>
                <a:cubicBezTo>
                  <a:pt x="2477" y="590"/>
                  <a:pt x="2509" y="591"/>
                  <a:pt x="2541" y="593"/>
                </a:cubicBezTo>
                <a:cubicBezTo>
                  <a:pt x="2624" y="615"/>
                  <a:pt x="2521" y="595"/>
                  <a:pt x="2575" y="587"/>
                </a:cubicBezTo>
                <a:cubicBezTo>
                  <a:pt x="2609" y="582"/>
                  <a:pt x="2643" y="584"/>
                  <a:pt x="2677" y="582"/>
                </a:cubicBezTo>
                <a:cubicBezTo>
                  <a:pt x="2864" y="516"/>
                  <a:pt x="3058" y="486"/>
                  <a:pt x="3253" y="475"/>
                </a:cubicBezTo>
                <a:cubicBezTo>
                  <a:pt x="3391" y="445"/>
                  <a:pt x="3534" y="453"/>
                  <a:pt x="3665" y="491"/>
                </a:cubicBezTo>
                <a:cubicBezTo>
                  <a:pt x="3704" y="532"/>
                  <a:pt x="3742" y="562"/>
                  <a:pt x="3789" y="593"/>
                </a:cubicBezTo>
                <a:cubicBezTo>
                  <a:pt x="3814" y="628"/>
                  <a:pt x="3858" y="632"/>
                  <a:pt x="3897" y="644"/>
                </a:cubicBezTo>
                <a:cubicBezTo>
                  <a:pt x="3911" y="648"/>
                  <a:pt x="3922" y="657"/>
                  <a:pt x="3936" y="661"/>
                </a:cubicBezTo>
                <a:cubicBezTo>
                  <a:pt x="3949" y="665"/>
                  <a:pt x="3963" y="664"/>
                  <a:pt x="3976" y="667"/>
                </a:cubicBezTo>
                <a:cubicBezTo>
                  <a:pt x="3982" y="668"/>
                  <a:pt x="3987" y="670"/>
                  <a:pt x="3993" y="672"/>
                </a:cubicBezTo>
                <a:cubicBezTo>
                  <a:pt x="4006" y="676"/>
                  <a:pt x="4018" y="687"/>
                  <a:pt x="4032" y="689"/>
                </a:cubicBezTo>
                <a:cubicBezTo>
                  <a:pt x="4056" y="693"/>
                  <a:pt x="4081" y="693"/>
                  <a:pt x="4106" y="695"/>
                </a:cubicBezTo>
                <a:cubicBezTo>
                  <a:pt x="4188" y="719"/>
                  <a:pt x="4301" y="700"/>
                  <a:pt x="4377" y="695"/>
                </a:cubicBezTo>
                <a:cubicBezTo>
                  <a:pt x="4400" y="689"/>
                  <a:pt x="4421" y="678"/>
                  <a:pt x="4444" y="672"/>
                </a:cubicBezTo>
                <a:cubicBezTo>
                  <a:pt x="4466" y="652"/>
                  <a:pt x="4482" y="654"/>
                  <a:pt x="4512" y="650"/>
                </a:cubicBezTo>
                <a:cubicBezTo>
                  <a:pt x="4535" y="642"/>
                  <a:pt x="4550" y="628"/>
                  <a:pt x="4574" y="621"/>
                </a:cubicBezTo>
                <a:cubicBezTo>
                  <a:pt x="4598" y="599"/>
                  <a:pt x="4624" y="586"/>
                  <a:pt x="4653" y="571"/>
                </a:cubicBezTo>
                <a:cubicBezTo>
                  <a:pt x="4672" y="561"/>
                  <a:pt x="4685" y="547"/>
                  <a:pt x="4704" y="537"/>
                </a:cubicBezTo>
                <a:cubicBezTo>
                  <a:pt x="4720" y="492"/>
                  <a:pt x="4696" y="545"/>
                  <a:pt x="4727" y="514"/>
                </a:cubicBezTo>
                <a:cubicBezTo>
                  <a:pt x="4758" y="483"/>
                  <a:pt x="4775" y="431"/>
                  <a:pt x="4812" y="407"/>
                </a:cubicBezTo>
                <a:cubicBezTo>
                  <a:pt x="4821" y="378"/>
                  <a:pt x="4829" y="355"/>
                  <a:pt x="4851" y="333"/>
                </a:cubicBezTo>
                <a:cubicBezTo>
                  <a:pt x="4857" y="315"/>
                  <a:pt x="4879" y="283"/>
                  <a:pt x="4879" y="283"/>
                </a:cubicBezTo>
                <a:cubicBezTo>
                  <a:pt x="4883" y="187"/>
                  <a:pt x="4864" y="105"/>
                  <a:pt x="4947" y="51"/>
                </a:cubicBezTo>
                <a:cubicBezTo>
                  <a:pt x="4964" y="28"/>
                  <a:pt x="4985" y="19"/>
                  <a:pt x="5004" y="0"/>
                </a:cubicBezTo>
              </a:path>
            </a:pathLst>
          </a:custGeom>
          <a:noFill/>
          <a:ln w="1301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121" name="Rectangle 17"/>
          <p:cNvSpPr>
            <a:spLocks noChangeArrowheads="1"/>
          </p:cNvSpPr>
          <p:nvPr/>
        </p:nvSpPr>
        <p:spPr bwMode="auto">
          <a:xfrm>
            <a:off x="1503363" y="3343275"/>
            <a:ext cx="1438275" cy="21605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22" name="Rectangle 18"/>
          <p:cNvSpPr>
            <a:spLocks noChangeArrowheads="1"/>
          </p:cNvSpPr>
          <p:nvPr/>
        </p:nvSpPr>
        <p:spPr bwMode="auto">
          <a:xfrm>
            <a:off x="3014663" y="3275013"/>
            <a:ext cx="358775" cy="2500312"/>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23" name="Text Box 19"/>
          <p:cNvSpPr txBox="1">
            <a:spLocks noChangeArrowheads="1"/>
          </p:cNvSpPr>
          <p:nvPr/>
        </p:nvSpPr>
        <p:spPr bwMode="auto">
          <a:xfrm>
            <a:off x="1524000" y="4221163"/>
            <a:ext cx="1346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t>Neighbor’s Oats</a:t>
            </a:r>
          </a:p>
        </p:txBody>
      </p:sp>
      <p:sp>
        <p:nvSpPr>
          <p:cNvPr id="175124" name="Text Box 20"/>
          <p:cNvSpPr txBox="1">
            <a:spLocks noChangeArrowheads="1"/>
          </p:cNvSpPr>
          <p:nvPr/>
        </p:nvSpPr>
        <p:spPr bwMode="auto">
          <a:xfrm rot="-5400000">
            <a:off x="2486025" y="4121151"/>
            <a:ext cx="14493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solidFill>
                  <a:schemeClr val="bg1"/>
                </a:solidFill>
              </a:rPr>
              <a:t>Field Road</a:t>
            </a:r>
          </a:p>
        </p:txBody>
      </p:sp>
      <p:sp>
        <p:nvSpPr>
          <p:cNvPr id="175125" name="Text Box 21"/>
          <p:cNvSpPr txBox="1">
            <a:spLocks noChangeArrowheads="1"/>
          </p:cNvSpPr>
          <p:nvPr/>
        </p:nvSpPr>
        <p:spPr bwMode="auto">
          <a:xfrm>
            <a:off x="1143000" y="1600200"/>
            <a:ext cx="43449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solidFill>
                  <a:schemeClr val="accent2"/>
                </a:solidFill>
              </a:rPr>
              <a:t>Note oat field on west side of Field Road</a:t>
            </a:r>
          </a:p>
        </p:txBody>
      </p:sp>
      <p:sp>
        <p:nvSpPr>
          <p:cNvPr id="696342" name="AutoShape 22"/>
          <p:cNvSpPr>
            <a:spLocks noChangeArrowheads="1"/>
          </p:cNvSpPr>
          <p:nvPr/>
        </p:nvSpPr>
        <p:spPr bwMode="auto">
          <a:xfrm>
            <a:off x="990600" y="1295400"/>
            <a:ext cx="152400" cy="152400"/>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696343" name="AutoShape 23"/>
          <p:cNvSpPr>
            <a:spLocks noChangeArrowheads="1"/>
          </p:cNvSpPr>
          <p:nvPr/>
        </p:nvSpPr>
        <p:spPr bwMode="auto">
          <a:xfrm>
            <a:off x="990600" y="1676400"/>
            <a:ext cx="152400" cy="152400"/>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696344" name="AutoShape 24"/>
          <p:cNvSpPr>
            <a:spLocks noChangeArrowheads="1"/>
          </p:cNvSpPr>
          <p:nvPr/>
        </p:nvSpPr>
        <p:spPr bwMode="auto">
          <a:xfrm>
            <a:off x="990600" y="2057400"/>
            <a:ext cx="152400" cy="152400"/>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175129" name="Freeform 25"/>
          <p:cNvSpPr>
            <a:spLocks/>
          </p:cNvSpPr>
          <p:nvPr/>
        </p:nvSpPr>
        <p:spPr bwMode="auto">
          <a:xfrm>
            <a:off x="5334000" y="1320800"/>
            <a:ext cx="1104900" cy="1270000"/>
          </a:xfrm>
          <a:custGeom>
            <a:avLst/>
            <a:gdLst>
              <a:gd name="T0" fmla="*/ 362902500 w 696"/>
              <a:gd name="T1" fmla="*/ 80645000 h 800"/>
              <a:gd name="T2" fmla="*/ 1693545000 w 696"/>
              <a:gd name="T3" fmla="*/ 322580000 h 800"/>
              <a:gd name="T4" fmla="*/ 0 w 696"/>
              <a:gd name="T5" fmla="*/ 2016125000 h 800"/>
              <a:gd name="T6" fmla="*/ 0 60000 65536"/>
              <a:gd name="T7" fmla="*/ 0 60000 65536"/>
              <a:gd name="T8" fmla="*/ 0 60000 65536"/>
            </a:gdLst>
            <a:ahLst/>
            <a:cxnLst>
              <a:cxn ang="T6">
                <a:pos x="T0" y="T1"/>
              </a:cxn>
              <a:cxn ang="T7">
                <a:pos x="T2" y="T3"/>
              </a:cxn>
              <a:cxn ang="T8">
                <a:pos x="T4" y="T5"/>
              </a:cxn>
            </a:cxnLst>
            <a:rect l="0" t="0" r="r" b="b"/>
            <a:pathLst>
              <a:path w="696" h="800">
                <a:moveTo>
                  <a:pt x="144" y="32"/>
                </a:moveTo>
                <a:cubicBezTo>
                  <a:pt x="420" y="16"/>
                  <a:pt x="696" y="0"/>
                  <a:pt x="672" y="128"/>
                </a:cubicBezTo>
                <a:cubicBezTo>
                  <a:pt x="648" y="256"/>
                  <a:pt x="112" y="688"/>
                  <a:pt x="0" y="800"/>
                </a:cubicBezTo>
              </a:path>
            </a:pathLst>
          </a:custGeom>
          <a:noFill/>
          <a:ln w="38100">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130" name="Freeform 26"/>
          <p:cNvSpPr>
            <a:spLocks/>
          </p:cNvSpPr>
          <p:nvPr/>
        </p:nvSpPr>
        <p:spPr bwMode="auto">
          <a:xfrm>
            <a:off x="292100" y="1473200"/>
            <a:ext cx="1155700" cy="2870200"/>
          </a:xfrm>
          <a:custGeom>
            <a:avLst/>
            <a:gdLst>
              <a:gd name="T0" fmla="*/ 987901250 w 728"/>
              <a:gd name="T1" fmla="*/ 443547500 h 1808"/>
              <a:gd name="T2" fmla="*/ 141128750 w 728"/>
              <a:gd name="T3" fmla="*/ 685482500 h 1808"/>
              <a:gd name="T4" fmla="*/ 1834673750 w 728"/>
              <a:gd name="T5" fmla="*/ 2147483647 h 1808"/>
              <a:gd name="T6" fmla="*/ 0 60000 65536"/>
              <a:gd name="T7" fmla="*/ 0 60000 65536"/>
              <a:gd name="T8" fmla="*/ 0 60000 65536"/>
            </a:gdLst>
            <a:ahLst/>
            <a:cxnLst>
              <a:cxn ang="T6">
                <a:pos x="T0" y="T1"/>
              </a:cxn>
              <a:cxn ang="T7">
                <a:pos x="T2" y="T3"/>
              </a:cxn>
              <a:cxn ang="T8">
                <a:pos x="T4" y="T5"/>
              </a:cxn>
            </a:cxnLst>
            <a:rect l="0" t="0" r="r" b="b"/>
            <a:pathLst>
              <a:path w="728" h="1808">
                <a:moveTo>
                  <a:pt x="392" y="176"/>
                </a:moveTo>
                <a:cubicBezTo>
                  <a:pt x="196" y="88"/>
                  <a:pt x="0" y="0"/>
                  <a:pt x="56" y="272"/>
                </a:cubicBezTo>
                <a:cubicBezTo>
                  <a:pt x="112" y="544"/>
                  <a:pt x="616" y="1552"/>
                  <a:pt x="728" y="1808"/>
                </a:cubicBezTo>
              </a:path>
            </a:pathLst>
          </a:custGeom>
          <a:noFill/>
          <a:ln w="38100">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131" name="Line 27"/>
          <p:cNvSpPr>
            <a:spLocks noChangeShapeType="1"/>
          </p:cNvSpPr>
          <p:nvPr/>
        </p:nvSpPr>
        <p:spPr bwMode="auto">
          <a:xfrm>
            <a:off x="2057400" y="2286000"/>
            <a:ext cx="3505200" cy="3581400"/>
          </a:xfrm>
          <a:prstGeom prst="line">
            <a:avLst/>
          </a:prstGeom>
          <a:noFill/>
          <a:ln w="3810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normAutofit fontScale="90000"/>
          </a:bodyPr>
          <a:lstStyle/>
          <a:p>
            <a:pPr eaLnBrk="1" hangingPunct="1"/>
            <a:r>
              <a:rPr lang="en-US" sz="4800" dirty="0" smtClean="0"/>
              <a:t>Standards for aerial application</a:t>
            </a:r>
          </a:p>
        </p:txBody>
      </p:sp>
      <p:sp>
        <p:nvSpPr>
          <p:cNvPr id="176131" name="Rectangle 3"/>
          <p:cNvSpPr>
            <a:spLocks noGrp="1" noChangeArrowheads="1"/>
          </p:cNvSpPr>
          <p:nvPr>
            <p:ph type="body" idx="1"/>
          </p:nvPr>
        </p:nvSpPr>
        <p:spPr>
          <a:xfrm>
            <a:off x="609600" y="1600200"/>
            <a:ext cx="4343400" cy="4876800"/>
          </a:xfrm>
        </p:spPr>
        <p:txBody>
          <a:bodyPr>
            <a:normAutofit fontScale="85000" lnSpcReduction="20000"/>
          </a:bodyPr>
          <a:lstStyle/>
          <a:p>
            <a:pPr eaLnBrk="1" hangingPunct="1"/>
            <a:r>
              <a:rPr lang="en-US" dirty="0" smtClean="0">
                <a:solidFill>
                  <a:srgbClr val="A30D01"/>
                </a:solidFill>
              </a:rPr>
              <a:t>Standards for aerial application</a:t>
            </a:r>
          </a:p>
          <a:p>
            <a:pPr lvl="1" eaLnBrk="1" hangingPunct="1"/>
            <a:r>
              <a:rPr lang="en-US" dirty="0" smtClean="0">
                <a:solidFill>
                  <a:srgbClr val="A30D01"/>
                </a:solidFill>
              </a:rPr>
              <a:t>Positive site ID </a:t>
            </a:r>
            <a:r>
              <a:rPr lang="en-US" sz="1600" dirty="0" smtClean="0">
                <a:solidFill>
                  <a:srgbClr val="A30D01"/>
                </a:solidFill>
              </a:rPr>
              <a:t>(GPS or visible site markings)</a:t>
            </a:r>
          </a:p>
          <a:p>
            <a:pPr lvl="1" eaLnBrk="1" hangingPunct="1"/>
            <a:r>
              <a:rPr lang="en-US" dirty="0" smtClean="0">
                <a:solidFill>
                  <a:srgbClr val="A30D01"/>
                </a:solidFill>
              </a:rPr>
              <a:t>Must make a site plan prior to spraying within 1000 feet of a SALO</a:t>
            </a:r>
          </a:p>
          <a:p>
            <a:pPr lvl="1" eaLnBrk="1" hangingPunct="1"/>
            <a:r>
              <a:rPr lang="en-US" dirty="0" smtClean="0">
                <a:solidFill>
                  <a:srgbClr val="A30D01"/>
                </a:solidFill>
              </a:rPr>
              <a:t>Pre-flight application checklist required when spraying within 1000 feet of a SALO</a:t>
            </a:r>
          </a:p>
          <a:p>
            <a:pPr lvl="1" eaLnBrk="1" hangingPunct="1"/>
            <a:r>
              <a:rPr lang="en-US" dirty="0" smtClean="0">
                <a:solidFill>
                  <a:srgbClr val="A30D01"/>
                </a:solidFill>
              </a:rPr>
              <a:t>Buffer zones should be used adjacent to SALOs</a:t>
            </a:r>
          </a:p>
          <a:p>
            <a:pPr lvl="1" eaLnBrk="1" hangingPunct="1"/>
            <a:r>
              <a:rPr lang="en-US" dirty="0" smtClean="0">
                <a:solidFill>
                  <a:srgbClr val="A30D01"/>
                </a:solidFill>
              </a:rPr>
              <a:t>Wind restrictions next to SALOs (2 – 10 mph)</a:t>
            </a:r>
          </a:p>
        </p:txBody>
      </p:sp>
      <p:pic>
        <p:nvPicPr>
          <p:cNvPr id="578562" name="Picture 2" descr="http://pesticidestewardship.org/drift/PublishingImages/Wind%20Buffer.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648200"/>
            <a:ext cx="3000375" cy="1866901"/>
          </a:xfrm>
          <a:prstGeom prst="rect">
            <a:avLst/>
          </a:prstGeom>
          <a:noFill/>
          <a:extLst>
            <a:ext uri="{909E8E84-426E-40DD-AFC4-6F175D3DCCD1}">
              <a14:hiddenFill xmlns:a14="http://schemas.microsoft.com/office/drawing/2010/main">
                <a:solidFill>
                  <a:srgbClr val="FFFFFF"/>
                </a:solidFill>
              </a14:hiddenFill>
            </a:ext>
          </a:extLst>
        </p:spPr>
      </p:pic>
      <p:pic>
        <p:nvPicPr>
          <p:cNvPr id="578564" name="Picture 4" descr="http://pesticidestewardship.org/drift/PublishingImages/Air%20Pla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0650" y="1905000"/>
            <a:ext cx="3438525" cy="17430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28600" y="609600"/>
            <a:ext cx="8686800" cy="1219200"/>
          </a:xfrm>
        </p:spPr>
        <p:txBody>
          <a:bodyPr/>
          <a:lstStyle/>
          <a:p>
            <a:pPr eaLnBrk="1" hangingPunct="1"/>
            <a:r>
              <a:rPr lang="en-US" smtClean="0"/>
              <a:t>LD</a:t>
            </a:r>
            <a:r>
              <a:rPr lang="en-US" baseline="-25000" smtClean="0"/>
              <a:t>50</a:t>
            </a:r>
            <a:r>
              <a:rPr lang="en-US" smtClean="0"/>
              <a:t> and LC</a:t>
            </a:r>
            <a:r>
              <a:rPr lang="en-US" baseline="-25000" smtClean="0"/>
              <a:t>50 </a:t>
            </a:r>
            <a:r>
              <a:rPr lang="en-US" smtClean="0"/>
              <a:t>have limitations because</a:t>
            </a:r>
            <a:r>
              <a:rPr lang="en-US" smtClean="0">
                <a:latin typeface="Times New Roman" pitchFamily="18" charset="0"/>
              </a:rPr>
              <a:t>…</a:t>
            </a:r>
            <a:endParaRPr lang="en-US" baseline="-25000" smtClean="0"/>
          </a:p>
        </p:txBody>
      </p:sp>
      <p:sp>
        <p:nvSpPr>
          <p:cNvPr id="53251" name="Rectangle 3"/>
          <p:cNvSpPr>
            <a:spLocks noGrp="1" noChangeArrowheads="1"/>
          </p:cNvSpPr>
          <p:nvPr>
            <p:ph type="body" idx="1"/>
          </p:nvPr>
        </p:nvSpPr>
        <p:spPr>
          <a:xfrm>
            <a:off x="304800" y="2057400"/>
            <a:ext cx="4572000" cy="4724400"/>
          </a:xfrm>
        </p:spPr>
        <p:txBody>
          <a:bodyPr>
            <a:normAutofit fontScale="77500" lnSpcReduction="20000"/>
          </a:bodyPr>
          <a:lstStyle/>
          <a:p>
            <a:pPr eaLnBrk="1" hangingPunct="1">
              <a:spcAft>
                <a:spcPct val="30000"/>
              </a:spcAft>
            </a:pPr>
            <a:r>
              <a:rPr lang="en-US" dirty="0" smtClean="0"/>
              <a:t>they only measure death rates, not less serious acute effects</a:t>
            </a:r>
          </a:p>
          <a:p>
            <a:pPr eaLnBrk="1" hangingPunct="1">
              <a:spcAft>
                <a:spcPct val="30000"/>
              </a:spcAft>
            </a:pPr>
            <a:r>
              <a:rPr lang="en-US" dirty="0" smtClean="0"/>
              <a:t>they do not translate directly to humans</a:t>
            </a:r>
          </a:p>
          <a:p>
            <a:pPr eaLnBrk="1" hangingPunct="1">
              <a:spcAft>
                <a:spcPct val="30000"/>
              </a:spcAft>
            </a:pPr>
            <a:r>
              <a:rPr lang="en-US" dirty="0" smtClean="0"/>
              <a:t>they only measure effects of a single exposure, not multiple exposures</a:t>
            </a:r>
            <a:endParaRPr lang="en-US" dirty="0"/>
          </a:p>
          <a:p>
            <a:pPr eaLnBrk="1" hangingPunct="1">
              <a:spcAft>
                <a:spcPct val="30000"/>
              </a:spcAft>
            </a:pPr>
            <a:r>
              <a:rPr lang="en-US" dirty="0" smtClean="0"/>
              <a:t>must also consider actual rates of application and the potential dose to which a person could be exposed</a:t>
            </a:r>
          </a:p>
        </p:txBody>
      </p:sp>
      <p:pic>
        <p:nvPicPr>
          <p:cNvPr id="572418" name="Picture 2" descr="http://biopolyverse.files.wordpress.com/2011/12/subtletyfactor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2362200"/>
            <a:ext cx="3895977" cy="304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020181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2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2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2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457200" y="274638"/>
            <a:ext cx="8229600" cy="715962"/>
          </a:xfrm>
        </p:spPr>
        <p:txBody>
          <a:bodyPr/>
          <a:lstStyle/>
          <a:p>
            <a:pPr eaLnBrk="1" hangingPunct="1"/>
            <a:r>
              <a:rPr lang="en-US" sz="4800" dirty="0" smtClean="0"/>
              <a:t>Residue Standard</a:t>
            </a:r>
          </a:p>
        </p:txBody>
      </p:sp>
      <p:sp>
        <p:nvSpPr>
          <p:cNvPr id="177155" name="Rectangle 3"/>
          <p:cNvSpPr>
            <a:spLocks noGrp="1" noChangeArrowheads="1"/>
          </p:cNvSpPr>
          <p:nvPr>
            <p:ph type="body" idx="1"/>
          </p:nvPr>
        </p:nvSpPr>
        <p:spPr>
          <a:xfrm>
            <a:off x="304800" y="1371600"/>
            <a:ext cx="5715000" cy="5257800"/>
          </a:xfrm>
        </p:spPr>
        <p:txBody>
          <a:bodyPr>
            <a:normAutofit fontScale="92500" lnSpcReduction="20000"/>
          </a:bodyPr>
          <a:lstStyle/>
          <a:p>
            <a:pPr eaLnBrk="1" hangingPunct="1">
              <a:lnSpc>
                <a:spcPct val="90000"/>
              </a:lnSpc>
            </a:pPr>
            <a:r>
              <a:rPr lang="en-US" sz="3000" dirty="0" smtClean="0">
                <a:solidFill>
                  <a:srgbClr val="A30D01"/>
                </a:solidFill>
              </a:rPr>
              <a:t>Prima facie evidence of violation – 1% or greater residue on SALOs</a:t>
            </a:r>
          </a:p>
          <a:p>
            <a:pPr eaLnBrk="1" hangingPunct="1">
              <a:lnSpc>
                <a:spcPct val="90000"/>
              </a:lnSpc>
            </a:pPr>
            <a:r>
              <a:rPr lang="en-US" sz="3000" dirty="0" smtClean="0">
                <a:solidFill>
                  <a:srgbClr val="A30D01"/>
                </a:solidFill>
              </a:rPr>
              <a:t>Standards of harm</a:t>
            </a:r>
          </a:p>
          <a:p>
            <a:pPr lvl="1" eaLnBrk="1" hangingPunct="1">
              <a:lnSpc>
                <a:spcPct val="90000"/>
              </a:lnSpc>
            </a:pPr>
            <a:r>
              <a:rPr lang="en-US" dirty="0" smtClean="0">
                <a:solidFill>
                  <a:srgbClr val="A30D01"/>
                </a:solidFill>
              </a:rPr>
              <a:t>Drift onto organic or conventional crops</a:t>
            </a:r>
          </a:p>
          <a:p>
            <a:pPr lvl="1" eaLnBrk="1" hangingPunct="1">
              <a:lnSpc>
                <a:spcPct val="90000"/>
              </a:lnSpc>
            </a:pPr>
            <a:r>
              <a:rPr lang="en-US" dirty="0" smtClean="0">
                <a:solidFill>
                  <a:srgbClr val="A30D01"/>
                </a:solidFill>
              </a:rPr>
              <a:t>Residues detected on persons or vehicles using public roads</a:t>
            </a:r>
          </a:p>
          <a:p>
            <a:pPr lvl="1" eaLnBrk="1" hangingPunct="1">
              <a:lnSpc>
                <a:spcPct val="90000"/>
              </a:lnSpc>
            </a:pPr>
            <a:r>
              <a:rPr lang="en-US" dirty="0" smtClean="0">
                <a:solidFill>
                  <a:srgbClr val="A30D01"/>
                </a:solidFill>
              </a:rPr>
              <a:t>Documented human illness from drift</a:t>
            </a:r>
          </a:p>
          <a:p>
            <a:pPr eaLnBrk="1" hangingPunct="1">
              <a:lnSpc>
                <a:spcPct val="90000"/>
              </a:lnSpc>
            </a:pPr>
            <a:r>
              <a:rPr lang="en-US" sz="3000" dirty="0" smtClean="0">
                <a:solidFill>
                  <a:srgbClr val="A30D01"/>
                </a:solidFill>
              </a:rPr>
              <a:t>Enforcement considerations</a:t>
            </a:r>
          </a:p>
          <a:p>
            <a:pPr lvl="1" eaLnBrk="1" hangingPunct="1">
              <a:lnSpc>
                <a:spcPct val="90000"/>
              </a:lnSpc>
            </a:pPr>
            <a:r>
              <a:rPr lang="en-US" dirty="0" smtClean="0">
                <a:solidFill>
                  <a:srgbClr val="A30D01"/>
                </a:solidFill>
              </a:rPr>
              <a:t>Standard of care exercised</a:t>
            </a:r>
          </a:p>
          <a:p>
            <a:pPr lvl="1" eaLnBrk="1" hangingPunct="1">
              <a:lnSpc>
                <a:spcPct val="90000"/>
              </a:lnSpc>
            </a:pPr>
            <a:r>
              <a:rPr lang="en-US" dirty="0" smtClean="0">
                <a:solidFill>
                  <a:srgbClr val="A30D01"/>
                </a:solidFill>
              </a:rPr>
              <a:t>Degree of harm</a:t>
            </a:r>
          </a:p>
          <a:p>
            <a:pPr lvl="1" eaLnBrk="1" hangingPunct="1">
              <a:lnSpc>
                <a:spcPct val="90000"/>
              </a:lnSpc>
            </a:pPr>
            <a:r>
              <a:rPr lang="en-US" dirty="0" smtClean="0">
                <a:solidFill>
                  <a:srgbClr val="A30D01"/>
                </a:solidFill>
              </a:rPr>
              <a:t>Risk of adverse effects from the pesticide used</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1905000"/>
            <a:ext cx="2686050" cy="3581400"/>
          </a:xfrm>
          <a:prstGeom prst="rect">
            <a:avLst/>
          </a:prstGeom>
        </p:spPr>
      </p:pic>
    </p:spTree>
    <p:custDataLst>
      <p:tags r:id="rId1"/>
    </p:custData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pPr eaLnBrk="1" hangingPunct="1"/>
            <a:r>
              <a:rPr lang="en-US" sz="5400" dirty="0" smtClean="0"/>
              <a:t>Must not spray when the wind exceeds 15 mph</a:t>
            </a:r>
          </a:p>
        </p:txBody>
      </p:sp>
      <p:sp>
        <p:nvSpPr>
          <p:cNvPr id="2" name="Content Placeholder 1"/>
          <p:cNvSpPr>
            <a:spLocks noGrp="1"/>
          </p:cNvSpPr>
          <p:nvPr>
            <p:ph idx="1"/>
          </p:nvPr>
        </p:nvSpPr>
        <p:spPr>
          <a:xfrm>
            <a:off x="457200" y="4953000"/>
            <a:ext cx="8229600" cy="1524000"/>
          </a:xfrm>
        </p:spPr>
        <p:txBody>
          <a:bodyPr/>
          <a:lstStyle/>
          <a:p>
            <a:r>
              <a:rPr lang="en-US" dirty="0" smtClean="0"/>
              <a:t>Ideal application conditions are between 2 &amp; 10 mph with no temperature inversion</a:t>
            </a:r>
            <a:endParaRPr lang="en-US" dirty="0"/>
          </a:p>
        </p:txBody>
      </p:sp>
      <p:pic>
        <p:nvPicPr>
          <p:cNvPr id="180227" name="Picture 3" descr="stop_s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981200"/>
            <a:ext cx="26670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Notification requirements</a:t>
            </a:r>
            <a:endParaRPr lang="en-US" dirty="0"/>
          </a:p>
        </p:txBody>
      </p:sp>
      <p:sp>
        <p:nvSpPr>
          <p:cNvPr id="3" name="Content Placeholder 2"/>
          <p:cNvSpPr>
            <a:spLocks noGrp="1"/>
          </p:cNvSpPr>
          <p:nvPr>
            <p:ph idx="1"/>
          </p:nvPr>
        </p:nvSpPr>
        <p:spPr>
          <a:xfrm>
            <a:off x="228600" y="1600200"/>
            <a:ext cx="5334000" cy="4876800"/>
          </a:xfrm>
        </p:spPr>
        <p:txBody>
          <a:bodyPr>
            <a:normAutofit fontScale="70000" lnSpcReduction="20000"/>
          </a:bodyPr>
          <a:lstStyle/>
          <a:p>
            <a:r>
              <a:rPr lang="en-US" dirty="0" smtClean="0"/>
              <a:t>For any outdoor ground application, neighbors may request to be notified of applications within 500 feet of a sensitive area on their property</a:t>
            </a:r>
            <a:br>
              <a:rPr lang="en-US" dirty="0" smtClean="0"/>
            </a:br>
            <a:endParaRPr lang="en-US" dirty="0" smtClean="0"/>
          </a:p>
          <a:p>
            <a:r>
              <a:rPr lang="en-US" dirty="0"/>
              <a:t>For any outdoor </a:t>
            </a:r>
            <a:r>
              <a:rPr lang="en-US" dirty="0" smtClean="0"/>
              <a:t>aerial </a:t>
            </a:r>
            <a:r>
              <a:rPr lang="en-US" dirty="0"/>
              <a:t>application, neighbors may request to be notified of applications within </a:t>
            </a:r>
            <a:r>
              <a:rPr lang="en-US" dirty="0" smtClean="0"/>
              <a:t>1000 </a:t>
            </a:r>
            <a:r>
              <a:rPr lang="en-US" dirty="0"/>
              <a:t>feet of a sensitive area on their property</a:t>
            </a:r>
            <a:r>
              <a:rPr lang="en-US" dirty="0" smtClean="0"/>
              <a:t/>
            </a:r>
            <a:br>
              <a:rPr lang="en-US" dirty="0" smtClean="0"/>
            </a:br>
            <a:endParaRPr lang="en-US" dirty="0" smtClean="0"/>
          </a:p>
          <a:p>
            <a:r>
              <a:rPr lang="en-US" dirty="0" smtClean="0"/>
              <a:t>For non-agricultural applications, anyone can pay a $20 (fee can be waived) to be listed on a notification registry that triggers automatic notice of applications within 250 feet of the listed property</a:t>
            </a:r>
            <a:endParaRPr lang="en-US" dirty="0"/>
          </a:p>
        </p:txBody>
      </p:sp>
      <p:pic>
        <p:nvPicPr>
          <p:cNvPr id="579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7023" y="2209800"/>
            <a:ext cx="3431872"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06928" y="6342022"/>
            <a:ext cx="6860872" cy="369332"/>
          </a:xfrm>
          <a:prstGeom prst="rect">
            <a:avLst/>
          </a:prstGeom>
          <a:noFill/>
        </p:spPr>
        <p:txBody>
          <a:bodyPr wrap="square" rtlCol="0">
            <a:spAutoFit/>
          </a:bodyPr>
          <a:lstStyle/>
          <a:p>
            <a:r>
              <a:rPr lang="en-US" dirty="0"/>
              <a:t>http://www.maine.gov/dacf/php/pesticides/public/notification.shtml</a:t>
            </a:r>
          </a:p>
        </p:txBody>
      </p:sp>
    </p:spTree>
    <p:custDataLst>
      <p:tags r:id="rId1"/>
    </p:custDataLst>
    <p:extLst>
      <p:ext uri="{BB962C8B-B14F-4D97-AF65-F5344CB8AC3E}">
        <p14:creationId xmlns:p14="http://schemas.microsoft.com/office/powerpoint/2010/main" val="209114454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lawns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209800"/>
            <a:ext cx="2743200" cy="3976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457200" y="53340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mtClean="0"/>
              <a:t>Notification requirements</a:t>
            </a:r>
            <a:endParaRPr lang="en-US" dirty="0"/>
          </a:p>
        </p:txBody>
      </p:sp>
      <p:sp>
        <p:nvSpPr>
          <p:cNvPr id="4" name="Content Placeholder 3"/>
          <p:cNvSpPr>
            <a:spLocks noGrp="1"/>
          </p:cNvSpPr>
          <p:nvPr>
            <p:ph idx="1"/>
          </p:nvPr>
        </p:nvSpPr>
        <p:spPr>
          <a:xfrm>
            <a:off x="457200" y="1600200"/>
            <a:ext cx="4800600" cy="4525963"/>
          </a:xfrm>
        </p:spPr>
        <p:txBody>
          <a:bodyPr>
            <a:normAutofit fontScale="92500" lnSpcReduction="20000"/>
          </a:bodyPr>
          <a:lstStyle/>
          <a:p>
            <a:r>
              <a:rPr lang="en-US" dirty="0" smtClean="0"/>
              <a:t>For any outdoor lawn, ornamental or structural perimeter application…</a:t>
            </a:r>
            <a:br>
              <a:rPr lang="en-US" dirty="0" smtClean="0"/>
            </a:br>
            <a:endParaRPr lang="en-US" dirty="0" smtClean="0"/>
          </a:p>
          <a:p>
            <a:r>
              <a:rPr lang="en-US" dirty="0" smtClean="0"/>
              <a:t>The applicator must post a 5” x 4” sign in areas where people could enter the treated area prior to application and it should stay up 48 hours after application</a:t>
            </a:r>
            <a:endParaRPr lang="en-US" dirty="0"/>
          </a:p>
        </p:txBody>
      </p:sp>
    </p:spTree>
    <p:custDataLst>
      <p:tags r:id="rId1"/>
    </p:custData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water buff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905000"/>
            <a:ext cx="3140624"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Rectangle 3"/>
          <p:cNvSpPr>
            <a:spLocks noGrp="1" noChangeArrowheads="1"/>
          </p:cNvSpPr>
          <p:nvPr>
            <p:ph type="title"/>
          </p:nvPr>
        </p:nvSpPr>
        <p:spPr/>
        <p:txBody>
          <a:bodyPr/>
          <a:lstStyle/>
          <a:p>
            <a:pPr algn="l" eaLnBrk="1" hangingPunct="1"/>
            <a:r>
              <a:rPr lang="en-US" dirty="0" smtClean="0"/>
              <a:t>Spraying too close to water &amp; wetlands is prohibited</a:t>
            </a:r>
          </a:p>
        </p:txBody>
      </p:sp>
      <p:sp>
        <p:nvSpPr>
          <p:cNvPr id="4" name="Content Placeholder 3"/>
          <p:cNvSpPr>
            <a:spLocks noGrp="1"/>
          </p:cNvSpPr>
          <p:nvPr>
            <p:ph idx="1"/>
          </p:nvPr>
        </p:nvSpPr>
        <p:spPr>
          <a:xfrm>
            <a:off x="381000" y="1850230"/>
            <a:ext cx="3581400" cy="3916363"/>
          </a:xfrm>
        </p:spPr>
        <p:txBody>
          <a:bodyPr/>
          <a:lstStyle/>
          <a:p>
            <a:r>
              <a:rPr lang="en-US" dirty="0" smtClean="0"/>
              <a:t>Broadcast application of pesticides is not allowed within 25 feet of the high water mark</a:t>
            </a:r>
            <a:endParaRPr lang="en-US" dirty="0"/>
          </a:p>
        </p:txBody>
      </p:sp>
      <p:pic>
        <p:nvPicPr>
          <p:cNvPr id="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8650" y="4343400"/>
            <a:ext cx="3121574" cy="207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1026"/>
          <p:cNvSpPr>
            <a:spLocks noGrp="1" noChangeArrowheads="1"/>
          </p:cNvSpPr>
          <p:nvPr>
            <p:ph type="title"/>
          </p:nvPr>
        </p:nvSpPr>
        <p:spPr/>
        <p:txBody>
          <a:bodyPr/>
          <a:lstStyle/>
          <a:p>
            <a:pPr eaLnBrk="1" hangingPunct="1"/>
            <a:r>
              <a:rPr lang="en-US" smtClean="0"/>
              <a:t>Mixing &amp; Loading Rules</a:t>
            </a:r>
          </a:p>
        </p:txBody>
      </p:sp>
      <p:sp>
        <p:nvSpPr>
          <p:cNvPr id="207875" name="Rectangle 1027"/>
          <p:cNvSpPr>
            <a:spLocks noGrp="1" noChangeArrowheads="1"/>
          </p:cNvSpPr>
          <p:nvPr>
            <p:ph type="body" idx="1"/>
          </p:nvPr>
        </p:nvSpPr>
        <p:spPr>
          <a:xfrm>
            <a:off x="381000" y="1600200"/>
            <a:ext cx="4800600" cy="5029200"/>
          </a:xfrm>
        </p:spPr>
        <p:txBody>
          <a:bodyPr>
            <a:normAutofit fontScale="92500" lnSpcReduction="20000"/>
          </a:bodyPr>
          <a:lstStyle/>
          <a:p>
            <a:pPr eaLnBrk="1" hangingPunct="1"/>
            <a:r>
              <a:rPr lang="en-US" dirty="0" smtClean="0"/>
              <a:t>No mixing or loading within 50 feet of high water mark</a:t>
            </a:r>
            <a:br>
              <a:rPr lang="en-US" dirty="0" smtClean="0"/>
            </a:br>
            <a:endParaRPr lang="en-US" dirty="0" smtClean="0"/>
          </a:p>
          <a:p>
            <a:pPr eaLnBrk="1" hangingPunct="1"/>
            <a:r>
              <a:rPr lang="en-US" dirty="0" smtClean="0"/>
              <a:t>Water transfer pumps must not be contaminated with pesticides</a:t>
            </a:r>
            <a:br>
              <a:rPr lang="en-US" dirty="0" smtClean="0"/>
            </a:br>
            <a:endParaRPr lang="en-US" dirty="0" smtClean="0"/>
          </a:p>
          <a:p>
            <a:pPr eaLnBrk="1" hangingPunct="1"/>
            <a:r>
              <a:rPr lang="en-US" dirty="0" smtClean="0"/>
              <a:t>Must be anti-siphon device on all water pumps</a:t>
            </a:r>
          </a:p>
        </p:txBody>
      </p:sp>
      <p:pic>
        <p:nvPicPr>
          <p:cNvPr id="569346" name="Picture 2" descr="http://psep.cce.cornell.edu/Tutorials/core-tutorial/images/Ch16-1s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447800"/>
            <a:ext cx="339090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569348" name="Picture 4" descr="Loading a tractor mounted sprayer showing full PPE and ground protection to capture any spilled material (16 Kb 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191000"/>
            <a:ext cx="2667000" cy="229552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pPr eaLnBrk="1" hangingPunct="1"/>
            <a:r>
              <a:rPr lang="en-US" smtClean="0"/>
              <a:t>Water Quality Protection Rules</a:t>
            </a:r>
          </a:p>
        </p:txBody>
      </p:sp>
      <p:sp>
        <p:nvSpPr>
          <p:cNvPr id="208899" name="Rectangle 3"/>
          <p:cNvSpPr>
            <a:spLocks noGrp="1" noChangeArrowheads="1"/>
          </p:cNvSpPr>
          <p:nvPr>
            <p:ph type="body" idx="1"/>
          </p:nvPr>
        </p:nvSpPr>
        <p:spPr>
          <a:xfrm>
            <a:off x="457200" y="1600200"/>
            <a:ext cx="4419600" cy="4953000"/>
          </a:xfrm>
        </p:spPr>
        <p:txBody>
          <a:bodyPr>
            <a:normAutofit fontScale="92500"/>
          </a:bodyPr>
          <a:lstStyle/>
          <a:p>
            <a:pPr eaLnBrk="1" hangingPunct="1"/>
            <a:r>
              <a:rPr lang="en-US" dirty="0" smtClean="0"/>
              <a:t>Pesticide containers must be fastened securely to vehicles</a:t>
            </a:r>
            <a:br>
              <a:rPr lang="en-US" dirty="0" smtClean="0"/>
            </a:br>
            <a:endParaRPr lang="en-US" dirty="0" smtClean="0"/>
          </a:p>
          <a:p>
            <a:pPr eaLnBrk="1" hangingPunct="1"/>
            <a:r>
              <a:rPr lang="en-US" dirty="0" smtClean="0"/>
              <a:t>Spills must be cleaned up immediately and contaminated soils must be removed and disposed properly</a:t>
            </a:r>
          </a:p>
        </p:txBody>
      </p:sp>
      <p:pic>
        <p:nvPicPr>
          <p:cNvPr id="570370" name="Picture 2" descr="http://pesticidestewardship.org/homeowner/PublishingImages/In%20Truck.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447800"/>
            <a:ext cx="3752850" cy="34480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4" descr="S-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853440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4" descr="S-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1000"/>
            <a:ext cx="8610600"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 y="1349375"/>
            <a:ext cx="8450263"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4" descr="S-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33400"/>
            <a:ext cx="853440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 y="1349375"/>
            <a:ext cx="8450263"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z="4000" dirty="0" smtClean="0"/>
              <a:t>One way to quickly assess the acute risk?</a:t>
            </a:r>
          </a:p>
        </p:txBody>
      </p:sp>
      <p:sp>
        <p:nvSpPr>
          <p:cNvPr id="33795" name="Rectangle 3"/>
          <p:cNvSpPr>
            <a:spLocks noGrp="1" noChangeArrowheads="1"/>
          </p:cNvSpPr>
          <p:nvPr>
            <p:ph type="body" sz="half" idx="1"/>
          </p:nvPr>
        </p:nvSpPr>
        <p:spPr>
          <a:xfrm>
            <a:off x="1173163" y="1981200"/>
            <a:ext cx="3810000" cy="4343400"/>
          </a:xfrm>
          <a:solidFill>
            <a:srgbClr val="C0C0C0"/>
          </a:solidFill>
        </p:spPr>
        <p:txBody>
          <a:bodyPr/>
          <a:lstStyle/>
          <a:p>
            <a:pPr>
              <a:buFont typeface="Monotype Sorts" pitchFamily="2" charset="2"/>
              <a:buNone/>
            </a:pPr>
            <a:r>
              <a:rPr lang="en-US" sz="4400" smtClean="0">
                <a:solidFill>
                  <a:schemeClr val="accent2"/>
                </a:solidFill>
              </a:rPr>
              <a:t>Signal Words</a:t>
            </a:r>
            <a:endParaRPr lang="en-US" sz="1400" smtClean="0">
              <a:solidFill>
                <a:schemeClr val="accent2"/>
              </a:solidFill>
            </a:endParaRPr>
          </a:p>
          <a:p>
            <a:pPr>
              <a:buFont typeface="Monotype Sorts" pitchFamily="2" charset="2"/>
              <a:buNone/>
            </a:pPr>
            <a:endParaRPr lang="en-US" sz="1600" smtClean="0">
              <a:solidFill>
                <a:srgbClr val="FF3300"/>
              </a:solidFill>
            </a:endParaRPr>
          </a:p>
          <a:p>
            <a:pPr>
              <a:buFont typeface="Monotype Sorts" pitchFamily="2" charset="2"/>
              <a:buNone/>
            </a:pPr>
            <a:r>
              <a:rPr lang="en-US" sz="3200" smtClean="0">
                <a:solidFill>
                  <a:srgbClr val="FF3300"/>
                </a:solidFill>
              </a:rPr>
              <a:t>Danger</a:t>
            </a:r>
            <a:endParaRPr lang="en-US" sz="3200" smtClean="0">
              <a:solidFill>
                <a:schemeClr val="accent2"/>
              </a:solidFill>
            </a:endParaRPr>
          </a:p>
          <a:p>
            <a:pPr>
              <a:buFont typeface="Monotype Sorts" pitchFamily="2" charset="2"/>
              <a:buNone/>
            </a:pPr>
            <a:endParaRPr lang="en-US" sz="3200" smtClean="0">
              <a:solidFill>
                <a:schemeClr val="accent2"/>
              </a:solidFill>
            </a:endParaRPr>
          </a:p>
          <a:p>
            <a:pPr>
              <a:buFont typeface="Monotype Sorts" pitchFamily="2" charset="2"/>
              <a:buNone/>
            </a:pPr>
            <a:r>
              <a:rPr lang="en-US" sz="3200" smtClean="0">
                <a:solidFill>
                  <a:srgbClr val="FFFF00"/>
                </a:solidFill>
              </a:rPr>
              <a:t>Warning</a:t>
            </a:r>
          </a:p>
          <a:p>
            <a:pPr>
              <a:buFont typeface="Monotype Sorts" pitchFamily="2" charset="2"/>
              <a:buNone/>
            </a:pPr>
            <a:endParaRPr lang="en-US" sz="3200" smtClean="0">
              <a:solidFill>
                <a:schemeClr val="accent2"/>
              </a:solidFill>
            </a:endParaRPr>
          </a:p>
          <a:p>
            <a:pPr>
              <a:buFont typeface="Monotype Sorts" pitchFamily="2" charset="2"/>
              <a:buNone/>
            </a:pPr>
            <a:r>
              <a:rPr lang="en-US" sz="3200" smtClean="0">
                <a:solidFill>
                  <a:srgbClr val="006600"/>
                </a:solidFill>
              </a:rPr>
              <a:t>Caution</a:t>
            </a:r>
          </a:p>
        </p:txBody>
      </p:sp>
      <p:sp>
        <p:nvSpPr>
          <p:cNvPr id="33796" name="Rectangle 4"/>
          <p:cNvSpPr>
            <a:spLocks noChangeArrowheads="1"/>
          </p:cNvSpPr>
          <p:nvPr/>
        </p:nvSpPr>
        <p:spPr bwMode="auto">
          <a:xfrm>
            <a:off x="3657600" y="2895600"/>
            <a:ext cx="838200" cy="3276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797" name="Line 5"/>
          <p:cNvSpPr>
            <a:spLocks noChangeShapeType="1"/>
          </p:cNvSpPr>
          <p:nvPr/>
        </p:nvSpPr>
        <p:spPr bwMode="auto">
          <a:xfrm flipV="1">
            <a:off x="4876800" y="2971800"/>
            <a:ext cx="0" cy="3124200"/>
          </a:xfrm>
          <a:prstGeom prst="line">
            <a:avLst/>
          </a:prstGeom>
          <a:noFill/>
          <a:ln w="88900">
            <a:solidFill>
              <a:srgbClr val="FF33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3798" name="Group 6"/>
          <p:cNvGrpSpPr>
            <a:grpSpLocks/>
          </p:cNvGrpSpPr>
          <p:nvPr/>
        </p:nvGrpSpPr>
        <p:grpSpPr bwMode="auto">
          <a:xfrm>
            <a:off x="4953000" y="4038600"/>
            <a:ext cx="2306638" cy="2590800"/>
            <a:chOff x="3216" y="2448"/>
            <a:chExt cx="1200" cy="1348"/>
          </a:xfrm>
        </p:grpSpPr>
        <p:pic>
          <p:nvPicPr>
            <p:cNvPr id="3380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2" y="2448"/>
              <a:ext cx="954" cy="1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6" y="3552"/>
              <a:ext cx="1200"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379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1447800"/>
            <a:ext cx="2278063" cy="237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0" name="Picture 10" descr="ba971066b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3225800"/>
            <a:ext cx="21336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Text Box 11"/>
          <p:cNvSpPr txBox="1">
            <a:spLocks noChangeArrowheads="1"/>
          </p:cNvSpPr>
          <p:nvPr/>
        </p:nvSpPr>
        <p:spPr bwMode="auto">
          <a:xfrm>
            <a:off x="5943600" y="65532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dirty="0"/>
              <a:t>No endorsement intended or implied</a:t>
            </a:r>
          </a:p>
        </p:txBody>
      </p:sp>
    </p:spTree>
    <p:custDataLst>
      <p:tags r:id="rId1"/>
    </p:custDataLst>
    <p:extLst>
      <p:ext uri="{BB962C8B-B14F-4D97-AF65-F5344CB8AC3E}">
        <p14:creationId xmlns:p14="http://schemas.microsoft.com/office/powerpoint/2010/main" val="3962114425"/>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pPr eaLnBrk="1" hangingPunct="1"/>
            <a:r>
              <a:rPr lang="en-US" smtClean="0"/>
              <a:t>Storage</a:t>
            </a:r>
          </a:p>
        </p:txBody>
      </p:sp>
      <p:sp>
        <p:nvSpPr>
          <p:cNvPr id="182275" name="Rectangle 3"/>
          <p:cNvSpPr>
            <a:spLocks noGrp="1" noChangeArrowheads="1"/>
          </p:cNvSpPr>
          <p:nvPr>
            <p:ph type="body" idx="1"/>
          </p:nvPr>
        </p:nvSpPr>
        <p:spPr>
          <a:xfrm>
            <a:off x="457200" y="1600200"/>
            <a:ext cx="4572000" cy="4953000"/>
          </a:xfrm>
        </p:spPr>
        <p:txBody>
          <a:bodyPr>
            <a:normAutofit fontScale="92500"/>
          </a:bodyPr>
          <a:lstStyle/>
          <a:p>
            <a:pPr eaLnBrk="1" hangingPunct="1"/>
            <a:r>
              <a:rPr lang="en-US" dirty="0" smtClean="0"/>
              <a:t>Buy </a:t>
            </a:r>
            <a:r>
              <a:rPr lang="en-US" i="1" dirty="0" smtClean="0"/>
              <a:t>only</a:t>
            </a:r>
            <a:r>
              <a:rPr lang="en-US" dirty="0" smtClean="0"/>
              <a:t> what you need</a:t>
            </a:r>
            <a:br>
              <a:rPr lang="en-US" dirty="0" smtClean="0"/>
            </a:br>
            <a:endParaRPr lang="en-US" dirty="0" smtClean="0"/>
          </a:p>
          <a:p>
            <a:pPr eaLnBrk="1" hangingPunct="1"/>
            <a:r>
              <a:rPr lang="en-US" dirty="0" smtClean="0"/>
              <a:t>Lock them up</a:t>
            </a:r>
            <a:br>
              <a:rPr lang="en-US" dirty="0" smtClean="0"/>
            </a:br>
            <a:endParaRPr lang="en-US" dirty="0" smtClean="0"/>
          </a:p>
          <a:p>
            <a:pPr eaLnBrk="1" hangingPunct="1"/>
            <a:r>
              <a:rPr lang="en-US" dirty="0" smtClean="0"/>
              <a:t>Keep in original containers </a:t>
            </a:r>
            <a:br>
              <a:rPr lang="en-US" dirty="0" smtClean="0"/>
            </a:br>
            <a:endParaRPr lang="en-US" dirty="0" smtClean="0"/>
          </a:p>
          <a:p>
            <a:pPr eaLnBrk="1" hangingPunct="1"/>
            <a:r>
              <a:rPr lang="en-US" dirty="0" smtClean="0"/>
              <a:t>Never store in basement!</a:t>
            </a:r>
            <a:br>
              <a:rPr lang="en-US" dirty="0" smtClean="0"/>
            </a:br>
            <a:endParaRPr lang="en-US" dirty="0" smtClean="0"/>
          </a:p>
        </p:txBody>
      </p:sp>
      <p:pic>
        <p:nvPicPr>
          <p:cNvPr id="5" name="Picture 2" descr="S-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9542" y="1695900"/>
            <a:ext cx="3581400" cy="234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S-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9042" y="4145793"/>
            <a:ext cx="3962400" cy="2559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028" descr="S-1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828800"/>
            <a:ext cx="6934200"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6"/>
          <p:cNvSpPr>
            <a:spLocks noGrp="1" noChangeArrowheads="1"/>
          </p:cNvSpPr>
          <p:nvPr>
            <p:ph type="title"/>
          </p:nvPr>
        </p:nvSpPr>
        <p:spPr/>
        <p:txBody>
          <a:bodyPr/>
          <a:lstStyle/>
          <a:p>
            <a:pPr algn="l" eaLnBrk="1" hangingPunct="1"/>
            <a:r>
              <a:rPr lang="en-US" sz="4000" smtClean="0"/>
              <a:t>Some pesticides are flammable or explosive</a:t>
            </a:r>
          </a:p>
        </p:txBody>
      </p:sp>
    </p:spTree>
    <p:custDataLst>
      <p:tags r:id="rId1"/>
    </p:custDataLst>
    <p:extLst>
      <p:ext uri="{BB962C8B-B14F-4D97-AF65-F5344CB8AC3E}">
        <p14:creationId xmlns:p14="http://schemas.microsoft.com/office/powerpoint/2010/main" val="3596704182"/>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S-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81062"/>
            <a:ext cx="8382000" cy="551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S-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09600"/>
            <a:ext cx="84582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S-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09600"/>
            <a:ext cx="83820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S-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28600"/>
            <a:ext cx="60293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S-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81000"/>
            <a:ext cx="84582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S-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81000"/>
            <a:ext cx="6705600"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S-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28600"/>
            <a:ext cx="59817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19200" y="1905000"/>
            <a:ext cx="6664325" cy="4343142"/>
            <a:chOff x="346075" y="457200"/>
            <a:chExt cx="8450263" cy="5507038"/>
          </a:xfrm>
        </p:grpSpPr>
        <p:pic>
          <p:nvPicPr>
            <p:cNvPr id="194562" name="Picture 4" descr="S-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7200"/>
              <a:ext cx="8229600" cy="55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 y="1349375"/>
              <a:ext cx="8450263"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Title 3"/>
          <p:cNvSpPr>
            <a:spLocks noGrp="1"/>
          </p:cNvSpPr>
          <p:nvPr>
            <p:ph type="title"/>
          </p:nvPr>
        </p:nvSpPr>
        <p:spPr/>
        <p:txBody>
          <a:bodyPr>
            <a:noAutofit/>
          </a:bodyPr>
          <a:lstStyle/>
          <a:p>
            <a:r>
              <a:rPr lang="en-US" sz="3200" b="1" dirty="0">
                <a:solidFill>
                  <a:srgbClr val="CC3300"/>
                </a:solidFill>
              </a:rPr>
              <a:t>Do not contaminate water when cleaning equipment or when disposing of wastes.</a:t>
            </a:r>
            <a:endParaRPr lang="en-US" sz="3200" dirty="0"/>
          </a:p>
        </p:txBody>
      </p:sp>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z="4800" smtClean="0"/>
              <a:t>What are the human risks</a:t>
            </a:r>
            <a:r>
              <a:rPr lang="en-US" sz="4000" smtClean="0"/>
              <a:t>?</a:t>
            </a:r>
          </a:p>
        </p:txBody>
      </p:sp>
      <p:sp>
        <p:nvSpPr>
          <p:cNvPr id="20483" name="Rectangle 3"/>
          <p:cNvSpPr>
            <a:spLocks noGrp="1" noChangeArrowheads="1"/>
          </p:cNvSpPr>
          <p:nvPr>
            <p:ph type="body" sz="half" idx="1"/>
          </p:nvPr>
        </p:nvSpPr>
        <p:spPr>
          <a:xfrm>
            <a:off x="457200" y="1600200"/>
            <a:ext cx="4033838" cy="4525963"/>
          </a:xfrm>
        </p:spPr>
        <p:txBody>
          <a:bodyPr/>
          <a:lstStyle/>
          <a:p>
            <a:pPr eaLnBrk="1" hangingPunct="1"/>
            <a:r>
              <a:rPr lang="en-US" sz="4000" dirty="0" smtClean="0"/>
              <a:t>Acute</a:t>
            </a:r>
            <a:r>
              <a:rPr lang="en-US" dirty="0" smtClean="0"/>
              <a:t/>
            </a:r>
            <a:br>
              <a:rPr lang="en-US" dirty="0" smtClean="0"/>
            </a:br>
            <a:endParaRPr lang="en-US" dirty="0" smtClean="0"/>
          </a:p>
          <a:p>
            <a:pPr lvl="1" eaLnBrk="1" hangingPunct="1"/>
            <a:r>
              <a:rPr lang="en-US" sz="2800" dirty="0" smtClean="0"/>
              <a:t>Rash</a:t>
            </a:r>
          </a:p>
          <a:p>
            <a:pPr lvl="1" eaLnBrk="1" hangingPunct="1"/>
            <a:r>
              <a:rPr lang="en-US" sz="2800" dirty="0" smtClean="0"/>
              <a:t>Nausea</a:t>
            </a:r>
          </a:p>
          <a:p>
            <a:pPr lvl="1" eaLnBrk="1" hangingPunct="1"/>
            <a:r>
              <a:rPr lang="en-US" sz="2800" dirty="0" smtClean="0"/>
              <a:t>Eye ticks</a:t>
            </a:r>
          </a:p>
          <a:p>
            <a:pPr lvl="1" eaLnBrk="1" hangingPunct="1"/>
            <a:r>
              <a:rPr lang="en-US" sz="2800" dirty="0" smtClean="0"/>
              <a:t>Stomach cramps</a:t>
            </a:r>
          </a:p>
          <a:p>
            <a:pPr lvl="1" eaLnBrk="1" hangingPunct="1"/>
            <a:r>
              <a:rPr lang="en-US" sz="2800" dirty="0" smtClean="0"/>
              <a:t>Death</a:t>
            </a:r>
            <a:endParaRPr lang="en-US" dirty="0" smtClean="0"/>
          </a:p>
        </p:txBody>
      </p:sp>
      <p:sp>
        <p:nvSpPr>
          <p:cNvPr id="20484" name="Rectangle 4"/>
          <p:cNvSpPr>
            <a:spLocks noGrp="1" noChangeArrowheads="1"/>
          </p:cNvSpPr>
          <p:nvPr>
            <p:ph type="body" sz="half" idx="2"/>
          </p:nvPr>
        </p:nvSpPr>
        <p:spPr>
          <a:xfrm>
            <a:off x="4652963" y="1600200"/>
            <a:ext cx="4033837" cy="4525963"/>
          </a:xfrm>
        </p:spPr>
        <p:txBody>
          <a:bodyPr/>
          <a:lstStyle/>
          <a:p>
            <a:pPr eaLnBrk="1" hangingPunct="1"/>
            <a:r>
              <a:rPr lang="en-US" sz="4000" dirty="0" smtClean="0"/>
              <a:t>Chronic</a:t>
            </a:r>
            <a:r>
              <a:rPr lang="en-US" dirty="0" smtClean="0"/>
              <a:t/>
            </a:r>
            <a:br>
              <a:rPr lang="en-US" dirty="0" smtClean="0"/>
            </a:br>
            <a:endParaRPr lang="en-US" dirty="0" smtClean="0"/>
          </a:p>
          <a:p>
            <a:pPr lvl="1" eaLnBrk="1" hangingPunct="1"/>
            <a:r>
              <a:rPr lang="en-US" sz="2800" dirty="0" smtClean="0"/>
              <a:t>Cancer</a:t>
            </a:r>
          </a:p>
          <a:p>
            <a:pPr lvl="1" eaLnBrk="1" hangingPunct="1"/>
            <a:r>
              <a:rPr lang="en-US" sz="2800" dirty="0" smtClean="0"/>
              <a:t>Birth defects</a:t>
            </a:r>
          </a:p>
          <a:p>
            <a:pPr lvl="1" eaLnBrk="1" hangingPunct="1"/>
            <a:r>
              <a:rPr lang="en-US" sz="2800" dirty="0" smtClean="0"/>
              <a:t>Allergies</a:t>
            </a:r>
          </a:p>
          <a:p>
            <a:pPr lvl="1" eaLnBrk="1" hangingPunct="1"/>
            <a:r>
              <a:rPr lang="en-US" sz="2800" dirty="0" smtClean="0"/>
              <a:t>Organ damage</a:t>
            </a:r>
          </a:p>
          <a:p>
            <a:pPr lvl="1" eaLnBrk="1" hangingPunct="1"/>
            <a:r>
              <a:rPr lang="en-US" sz="2800" dirty="0" smtClean="0"/>
              <a:t>Endocrine effects</a:t>
            </a:r>
          </a:p>
          <a:p>
            <a:pPr lvl="1" eaLnBrk="1" hangingPunct="1"/>
            <a:r>
              <a:rPr lang="en-US" sz="2800" dirty="0" smtClean="0"/>
              <a:t>Nerve disorders</a:t>
            </a:r>
            <a:endParaRPr lang="en-US" dirty="0" smtClean="0"/>
          </a:p>
        </p:txBody>
      </p:sp>
      <p:pic>
        <p:nvPicPr>
          <p:cNvPr id="20485" name="Picture 5" descr="_para5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590800"/>
            <a:ext cx="14287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nci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2743200"/>
            <a:ext cx="10477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pPr eaLnBrk="1" hangingPunct="1"/>
            <a:r>
              <a:rPr lang="en-US" smtClean="0"/>
              <a:t>Spills</a:t>
            </a:r>
          </a:p>
        </p:txBody>
      </p:sp>
      <p:pic>
        <p:nvPicPr>
          <p:cNvPr id="197635" name="Picture 3" descr="spill respon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905000"/>
            <a:ext cx="6858000"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457200" y="274638"/>
            <a:ext cx="8229600" cy="868362"/>
          </a:xfrm>
        </p:spPr>
        <p:txBody>
          <a:bodyPr/>
          <a:lstStyle/>
          <a:p>
            <a:pPr eaLnBrk="1" hangingPunct="1"/>
            <a:r>
              <a:rPr lang="en-US" dirty="0" smtClean="0"/>
              <a:t>Spill Procedures</a:t>
            </a:r>
          </a:p>
        </p:txBody>
      </p:sp>
      <p:sp>
        <p:nvSpPr>
          <p:cNvPr id="198659" name="Rectangle 3"/>
          <p:cNvSpPr>
            <a:spLocks noGrp="1" noChangeArrowheads="1"/>
          </p:cNvSpPr>
          <p:nvPr>
            <p:ph type="body" idx="1"/>
          </p:nvPr>
        </p:nvSpPr>
        <p:spPr>
          <a:xfrm>
            <a:off x="457200" y="1447801"/>
            <a:ext cx="4800600" cy="5181600"/>
          </a:xfrm>
        </p:spPr>
        <p:txBody>
          <a:bodyPr/>
          <a:lstStyle/>
          <a:p>
            <a:pPr eaLnBrk="1" hangingPunct="1">
              <a:lnSpc>
                <a:spcPct val="90000"/>
              </a:lnSpc>
            </a:pPr>
            <a:r>
              <a:rPr lang="en-US" dirty="0" smtClean="0"/>
              <a:t>Protect yourself</a:t>
            </a:r>
          </a:p>
          <a:p>
            <a:pPr eaLnBrk="1" hangingPunct="1">
              <a:lnSpc>
                <a:spcPct val="90000"/>
              </a:lnSpc>
            </a:pPr>
            <a:r>
              <a:rPr lang="en-US" dirty="0" smtClean="0"/>
              <a:t>Attend to the injured</a:t>
            </a:r>
          </a:p>
          <a:p>
            <a:pPr eaLnBrk="1" hangingPunct="1">
              <a:lnSpc>
                <a:spcPct val="90000"/>
              </a:lnSpc>
            </a:pPr>
            <a:r>
              <a:rPr lang="en-US" dirty="0" smtClean="0"/>
              <a:t>Contain the spill</a:t>
            </a:r>
          </a:p>
          <a:p>
            <a:pPr eaLnBrk="1" hangingPunct="1">
              <a:lnSpc>
                <a:spcPct val="90000"/>
              </a:lnSpc>
            </a:pPr>
            <a:r>
              <a:rPr lang="en-US" dirty="0" smtClean="0"/>
              <a:t>Call the BPC &amp; DEP</a:t>
            </a:r>
          </a:p>
          <a:p>
            <a:pPr eaLnBrk="1" hangingPunct="1">
              <a:lnSpc>
                <a:spcPct val="90000"/>
              </a:lnSpc>
            </a:pPr>
            <a:r>
              <a:rPr lang="en-US" dirty="0" smtClean="0"/>
              <a:t>Absorb standing liquid</a:t>
            </a:r>
          </a:p>
          <a:p>
            <a:pPr eaLnBrk="1" hangingPunct="1">
              <a:lnSpc>
                <a:spcPct val="90000"/>
              </a:lnSpc>
            </a:pPr>
            <a:r>
              <a:rPr lang="en-US" dirty="0" smtClean="0"/>
              <a:t>Clean up contaminated soil and absorbents</a:t>
            </a:r>
          </a:p>
          <a:p>
            <a:pPr eaLnBrk="1" hangingPunct="1">
              <a:lnSpc>
                <a:spcPct val="90000"/>
              </a:lnSpc>
            </a:pPr>
            <a:r>
              <a:rPr lang="en-US" dirty="0" smtClean="0"/>
              <a:t>Dispose of wastes properly</a:t>
            </a:r>
          </a:p>
        </p:txBody>
      </p:sp>
      <p:pic>
        <p:nvPicPr>
          <p:cNvPr id="580610" name="Picture 2" descr="http://www.agf.gov.bc.ca/pesticides/images/g/spillk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219200"/>
            <a:ext cx="2590414" cy="28176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spill k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1255" y="4419600"/>
            <a:ext cx="2590800" cy="2046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4" descr="S-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28600"/>
            <a:ext cx="527843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4" descr="S-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609600"/>
            <a:ext cx="8305800" cy="559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4" descr="S-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09600"/>
            <a:ext cx="8534400" cy="559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 y="1349375"/>
            <a:ext cx="8450263"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4" descr="S-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8534400" cy="570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4" descr="S-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3400"/>
            <a:ext cx="8686800" cy="586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4" descr="S-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33400"/>
            <a:ext cx="8534400" cy="559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container du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00200"/>
            <a:ext cx="76200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3" name="Rectangle 3"/>
          <p:cNvSpPr>
            <a:spLocks noGrp="1" noChangeArrowheads="1"/>
          </p:cNvSpPr>
          <p:nvPr>
            <p:ph type="title"/>
          </p:nvPr>
        </p:nvSpPr>
        <p:spPr/>
        <p:txBody>
          <a:bodyPr/>
          <a:lstStyle/>
          <a:p>
            <a:pPr eaLnBrk="1" hangingPunct="1"/>
            <a:r>
              <a:rPr lang="en-US" dirty="0" smtClean="0"/>
              <a:t>Pesticide Container Dump in the 1980’s</a:t>
            </a:r>
          </a:p>
        </p:txBody>
      </p:sp>
    </p:spTree>
    <p:custDataLst>
      <p:tags r:id="rId1"/>
    </p:custData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4" descr="S-9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3400"/>
            <a:ext cx="8534400" cy="559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349375"/>
            <a:ext cx="8450263"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S-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8534400"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5"/>
          <p:cNvSpPr>
            <a:spLocks noGrp="1" noChangeArrowheads="1"/>
          </p:cNvSpPr>
          <p:nvPr>
            <p:ph type="title"/>
          </p:nvPr>
        </p:nvSpPr>
        <p:spPr/>
        <p:txBody>
          <a:bodyPr>
            <a:normAutofit fontScale="90000"/>
          </a:bodyPr>
          <a:lstStyle/>
          <a:p>
            <a:pPr eaLnBrk="1" hangingPunct="1"/>
            <a:r>
              <a:rPr lang="en-US" dirty="0" smtClean="0"/>
              <a:t>Long term or delayed health effects</a:t>
            </a:r>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4" descr="S-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3400"/>
            <a:ext cx="86868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 y="1349375"/>
            <a:ext cx="8450263"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4" descr="S-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09600"/>
            <a:ext cx="8458200"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 y="1349375"/>
            <a:ext cx="8450263"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4" descr="S-1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33400"/>
            <a:ext cx="8610600"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 y="1349375"/>
            <a:ext cx="8450263"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4" descr="S-1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57200"/>
            <a:ext cx="8534400" cy="552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 y="1349375"/>
            <a:ext cx="8450263"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4" descr="S-1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7200"/>
            <a:ext cx="8305800"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 y="1349375"/>
            <a:ext cx="8450263"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pPr eaLnBrk="1" hangingPunct="1"/>
            <a:r>
              <a:rPr lang="en-US" dirty="0" smtClean="0"/>
              <a:t>Containers must be properly rinsed</a:t>
            </a:r>
          </a:p>
        </p:txBody>
      </p:sp>
      <p:sp>
        <p:nvSpPr>
          <p:cNvPr id="219139" name="Rectangle 3"/>
          <p:cNvSpPr>
            <a:spLocks noGrp="1" noChangeArrowheads="1"/>
          </p:cNvSpPr>
          <p:nvPr>
            <p:ph type="body" idx="1"/>
          </p:nvPr>
        </p:nvSpPr>
        <p:spPr>
          <a:xfrm>
            <a:off x="457200" y="1600200"/>
            <a:ext cx="4572000" cy="4953000"/>
          </a:xfrm>
        </p:spPr>
        <p:txBody>
          <a:bodyPr>
            <a:normAutofit fontScale="92500"/>
          </a:bodyPr>
          <a:lstStyle/>
          <a:p>
            <a:pPr eaLnBrk="1" hangingPunct="1"/>
            <a:r>
              <a:rPr lang="en-US" dirty="0" smtClean="0"/>
              <a:t>Triple rinse or pressure rinse containers</a:t>
            </a:r>
            <a:br>
              <a:rPr lang="en-US" dirty="0" smtClean="0"/>
            </a:br>
            <a:endParaRPr lang="en-US" dirty="0" smtClean="0"/>
          </a:p>
          <a:p>
            <a:pPr eaLnBrk="1" hangingPunct="1"/>
            <a:r>
              <a:rPr lang="en-US" dirty="0" smtClean="0"/>
              <a:t>Always add the </a:t>
            </a:r>
            <a:r>
              <a:rPr lang="en-US" dirty="0" err="1" smtClean="0"/>
              <a:t>rinsate</a:t>
            </a:r>
            <a:r>
              <a:rPr lang="en-US" dirty="0" smtClean="0"/>
              <a:t> to the spray mixture</a:t>
            </a:r>
            <a:br>
              <a:rPr lang="en-US" dirty="0" smtClean="0"/>
            </a:br>
            <a:endParaRPr lang="en-US" dirty="0" smtClean="0"/>
          </a:p>
          <a:p>
            <a:pPr eaLnBrk="1" hangingPunct="1"/>
            <a:r>
              <a:rPr lang="en-US" dirty="0" smtClean="0"/>
              <a:t>Never pour </a:t>
            </a:r>
            <a:r>
              <a:rPr lang="en-US" dirty="0" err="1" smtClean="0"/>
              <a:t>rinsate</a:t>
            </a:r>
            <a:r>
              <a:rPr lang="en-US" dirty="0" smtClean="0"/>
              <a:t> on the ground or down a drain</a:t>
            </a:r>
          </a:p>
        </p:txBody>
      </p:sp>
      <p:pic>
        <p:nvPicPr>
          <p:cNvPr id="4" name="Picture 2" descr="triple_rin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057400"/>
            <a:ext cx="3641004"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4" descr="S-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85800"/>
            <a:ext cx="8610600"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1" name="Text Box 5"/>
          <p:cNvSpPr txBox="1">
            <a:spLocks noChangeArrowheads="1"/>
          </p:cNvSpPr>
          <p:nvPr/>
        </p:nvSpPr>
        <p:spPr bwMode="auto">
          <a:xfrm>
            <a:off x="3352800" y="5943600"/>
            <a:ext cx="5181600" cy="579438"/>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solidFill>
                  <a:srgbClr val="CC3300"/>
                </a:solidFill>
              </a:rPr>
              <a:t>Or better yet, recycle them</a:t>
            </a: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 y="685800"/>
            <a:ext cx="8450263"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1026"/>
          <p:cNvSpPr>
            <a:spLocks noGrp="1" noChangeArrowheads="1"/>
          </p:cNvSpPr>
          <p:nvPr>
            <p:ph type="title"/>
          </p:nvPr>
        </p:nvSpPr>
        <p:spPr/>
        <p:txBody>
          <a:bodyPr/>
          <a:lstStyle/>
          <a:p>
            <a:pPr eaLnBrk="1" hangingPunct="1"/>
            <a:r>
              <a:rPr lang="en-US" smtClean="0"/>
              <a:t>Disposal</a:t>
            </a:r>
          </a:p>
        </p:txBody>
      </p:sp>
      <p:sp>
        <p:nvSpPr>
          <p:cNvPr id="226307" name="Rectangle 1027"/>
          <p:cNvSpPr>
            <a:spLocks noGrp="1" noChangeArrowheads="1"/>
          </p:cNvSpPr>
          <p:nvPr>
            <p:ph type="body" idx="1"/>
          </p:nvPr>
        </p:nvSpPr>
        <p:spPr>
          <a:xfrm>
            <a:off x="457200" y="1371600"/>
            <a:ext cx="4038600" cy="5102225"/>
          </a:xfrm>
        </p:spPr>
        <p:txBody>
          <a:bodyPr/>
          <a:lstStyle/>
          <a:p>
            <a:pPr eaLnBrk="1" hangingPunct="1"/>
            <a:r>
              <a:rPr lang="en-US" dirty="0" smtClean="0"/>
              <a:t>Follow label</a:t>
            </a:r>
            <a:br>
              <a:rPr lang="en-US" dirty="0" smtClean="0"/>
            </a:br>
            <a:endParaRPr lang="en-US" dirty="0" smtClean="0"/>
          </a:p>
          <a:p>
            <a:pPr eaLnBrk="1" hangingPunct="1"/>
            <a:r>
              <a:rPr lang="en-US" dirty="0" smtClean="0"/>
              <a:t>Rinse containers</a:t>
            </a:r>
            <a:br>
              <a:rPr lang="en-US" dirty="0" smtClean="0"/>
            </a:br>
            <a:endParaRPr lang="en-US" dirty="0" smtClean="0"/>
          </a:p>
          <a:p>
            <a:pPr eaLnBrk="1" hangingPunct="1"/>
            <a:r>
              <a:rPr lang="en-US" dirty="0" smtClean="0"/>
              <a:t>Apply extra mix to labeled site</a:t>
            </a:r>
            <a:br>
              <a:rPr lang="en-US" dirty="0" smtClean="0"/>
            </a:br>
            <a:endParaRPr lang="en-US" dirty="0" smtClean="0"/>
          </a:p>
          <a:p>
            <a:pPr eaLnBrk="1" hangingPunct="1"/>
            <a:r>
              <a:rPr lang="en-US" dirty="0" smtClean="0"/>
              <a:t>Call BPC about obsolete pesticides</a:t>
            </a:r>
          </a:p>
          <a:p>
            <a:pPr eaLnBrk="1" hangingPunct="1"/>
            <a:endParaRPr lang="en-US" dirty="0" smtClean="0"/>
          </a:p>
        </p:txBody>
      </p:sp>
      <p:pic>
        <p:nvPicPr>
          <p:cNvPr id="226308" name="Picture 1028" descr="obsole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371600"/>
            <a:ext cx="422116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9" name="TextBox 1"/>
          <p:cNvSpPr txBox="1">
            <a:spLocks noChangeArrowheads="1"/>
          </p:cNvSpPr>
          <p:nvPr/>
        </p:nvSpPr>
        <p:spPr bwMode="auto">
          <a:xfrm>
            <a:off x="5867400" y="6473825"/>
            <a:ext cx="3214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No endorsements intended or implied</a:t>
            </a:r>
          </a:p>
        </p:txBody>
      </p:sp>
      <p:pic>
        <p:nvPicPr>
          <p:cNvPr id="6" name="Picture 10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2713" y="3200400"/>
            <a:ext cx="1250950"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4" descr="S-1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85800"/>
            <a:ext cx="8534400" cy="557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4" descr="S-1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33400"/>
            <a:ext cx="8458200" cy="567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 y="1349375"/>
            <a:ext cx="8450263"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title"/>
          </p:nvPr>
        </p:nvSpPr>
        <p:spPr>
          <a:xfrm>
            <a:off x="457200" y="274638"/>
            <a:ext cx="8229600" cy="792162"/>
          </a:xfrm>
        </p:spPr>
        <p:txBody>
          <a:bodyPr/>
          <a:lstStyle/>
          <a:p>
            <a:pPr eaLnBrk="1" hangingPunct="1"/>
            <a:r>
              <a:rPr lang="en-US" dirty="0" smtClean="0"/>
              <a:t>Pests can pose human risk too</a:t>
            </a:r>
          </a:p>
        </p:txBody>
      </p:sp>
      <p:pic>
        <p:nvPicPr>
          <p:cNvPr id="22531" name="Picture 2" descr="dancinglarvae"/>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57200" y="1219200"/>
            <a:ext cx="3429000" cy="18858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5250" name="Picture 2" descr="http://www.maine.gov/dacf/php/gotpests/bugs/images/mosquito/mosquito4-big.jpg"/>
          <p:cNvPicPr>
            <a:picLocks noChangeAspect="1" noChangeArrowheads="1"/>
          </p:cNvPicPr>
          <p:nvPr/>
        </p:nvPicPr>
        <p:blipFill rotWithShape="1">
          <a:blip r:embed="rId4">
            <a:extLst>
              <a:ext uri="{28A0092B-C50C-407E-A947-70E740481C1C}">
                <a14:useLocalDpi xmlns:a14="http://schemas.microsoft.com/office/drawing/2010/main" val="0"/>
              </a:ext>
            </a:extLst>
          </a:blip>
          <a:srcRect t="12302"/>
          <a:stretch/>
        </p:blipFill>
        <p:spPr bwMode="auto">
          <a:xfrm>
            <a:off x="4953000" y="4648199"/>
            <a:ext cx="3597460" cy="21032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24485"/>
          <a:stretch/>
        </p:blipFill>
        <p:spPr bwMode="auto">
          <a:xfrm>
            <a:off x="4800600" y="1219200"/>
            <a:ext cx="3826060"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52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3181350"/>
            <a:ext cx="3599657" cy="3509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4" descr="S-1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533400"/>
            <a:ext cx="82296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 y="1349375"/>
            <a:ext cx="8450263"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4" descr="S-1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905000"/>
            <a:ext cx="7239000"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5" name="Rectangle 5"/>
          <p:cNvSpPr>
            <a:spLocks noGrp="1" noChangeArrowheads="1"/>
          </p:cNvSpPr>
          <p:nvPr>
            <p:ph type="title"/>
          </p:nvPr>
        </p:nvSpPr>
        <p:spPr/>
        <p:txBody>
          <a:bodyPr/>
          <a:lstStyle/>
          <a:p>
            <a:pPr eaLnBrk="1" hangingPunct="1"/>
            <a:r>
              <a:rPr lang="en-US" smtClean="0"/>
              <a:t>Burning pesticide containers is illegal</a:t>
            </a: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 y="2243137"/>
            <a:ext cx="8450263"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4" descr="S-1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828800"/>
            <a:ext cx="44831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9" name="Rectangle 5"/>
          <p:cNvSpPr>
            <a:spLocks noGrp="1" noChangeArrowheads="1"/>
          </p:cNvSpPr>
          <p:nvPr>
            <p:ph type="title"/>
          </p:nvPr>
        </p:nvSpPr>
        <p:spPr/>
        <p:txBody>
          <a:bodyPr/>
          <a:lstStyle/>
          <a:p>
            <a:pPr eaLnBrk="1" hangingPunct="1"/>
            <a:r>
              <a:rPr lang="en-US" smtClean="0"/>
              <a:t>Burying pesticide containers is also illegal</a:t>
            </a: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166937"/>
            <a:ext cx="4483100"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pPr eaLnBrk="1" hangingPunct="1"/>
            <a:r>
              <a:rPr lang="en-US" smtClean="0"/>
              <a:t>Certification &amp; Licensing</a:t>
            </a:r>
          </a:p>
        </p:txBody>
      </p:sp>
      <p:sp>
        <p:nvSpPr>
          <p:cNvPr id="230403" name="Rectangle 3"/>
          <p:cNvSpPr>
            <a:spLocks noGrp="1" noChangeArrowheads="1"/>
          </p:cNvSpPr>
          <p:nvPr>
            <p:ph type="body" idx="1"/>
          </p:nvPr>
        </p:nvSpPr>
        <p:spPr>
          <a:xfrm>
            <a:off x="457200" y="1600200"/>
            <a:ext cx="5181600" cy="4876800"/>
          </a:xfrm>
        </p:spPr>
        <p:txBody>
          <a:bodyPr>
            <a:normAutofit lnSpcReduction="10000"/>
          </a:bodyPr>
          <a:lstStyle/>
          <a:p>
            <a:pPr eaLnBrk="1" hangingPunct="1"/>
            <a:r>
              <a:rPr lang="en-US" dirty="0" smtClean="0"/>
              <a:t>You must become certified to be eligible for a license</a:t>
            </a:r>
            <a:br>
              <a:rPr lang="en-US" dirty="0" smtClean="0"/>
            </a:br>
            <a:endParaRPr lang="en-US" dirty="0" smtClean="0"/>
          </a:p>
          <a:p>
            <a:pPr eaLnBrk="1" hangingPunct="1"/>
            <a:r>
              <a:rPr lang="en-US" dirty="0" smtClean="0"/>
              <a:t>Certification = passing exams</a:t>
            </a:r>
          </a:p>
          <a:p>
            <a:pPr lvl="1" eaLnBrk="1" hangingPunct="1"/>
            <a:r>
              <a:rPr lang="en-US" dirty="0" smtClean="0"/>
              <a:t>Core exam</a:t>
            </a:r>
          </a:p>
          <a:p>
            <a:pPr lvl="1" eaLnBrk="1" hangingPunct="1"/>
            <a:r>
              <a:rPr lang="en-US" dirty="0" smtClean="0"/>
              <a:t>Commodity exam</a:t>
            </a:r>
            <a:br>
              <a:rPr lang="en-US" dirty="0" smtClean="0"/>
            </a:br>
            <a:endParaRPr lang="en-US" dirty="0" smtClean="0"/>
          </a:p>
          <a:p>
            <a:pPr eaLnBrk="1" hangingPunct="1"/>
            <a:r>
              <a:rPr lang="en-US" dirty="0" smtClean="0"/>
              <a:t>Must score at least 80%</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2590800"/>
            <a:ext cx="3810000" cy="2857500"/>
          </a:xfrm>
          <a:prstGeom prst="rect">
            <a:avLst/>
          </a:prstGeom>
        </p:spPr>
      </p:pic>
    </p:spTree>
    <p:custDataLst>
      <p:tags r:id="rId1"/>
    </p:custData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374567" y="228600"/>
            <a:ext cx="8229600" cy="1143000"/>
          </a:xfrm>
        </p:spPr>
        <p:txBody>
          <a:bodyPr/>
          <a:lstStyle/>
          <a:p>
            <a:pPr eaLnBrk="1" hangingPunct="1"/>
            <a:r>
              <a:rPr lang="en-US" dirty="0" smtClean="0"/>
              <a:t>Who needs an Ag Basic license?</a:t>
            </a:r>
          </a:p>
        </p:txBody>
      </p:sp>
      <p:sp>
        <p:nvSpPr>
          <p:cNvPr id="231427" name="Rectangle 3"/>
          <p:cNvSpPr>
            <a:spLocks noGrp="1" noChangeArrowheads="1"/>
          </p:cNvSpPr>
          <p:nvPr>
            <p:ph type="body" idx="1"/>
          </p:nvPr>
        </p:nvSpPr>
        <p:spPr>
          <a:xfrm>
            <a:off x="457200" y="1600200"/>
            <a:ext cx="4876800" cy="5029200"/>
          </a:xfrm>
        </p:spPr>
        <p:txBody>
          <a:bodyPr>
            <a:normAutofit/>
          </a:bodyPr>
          <a:lstStyle/>
          <a:p>
            <a:pPr eaLnBrk="1" hangingPunct="1"/>
            <a:r>
              <a:rPr lang="en-US" dirty="0" smtClean="0"/>
              <a:t>Agricultural Basic</a:t>
            </a:r>
          </a:p>
          <a:p>
            <a:pPr lvl="1" eaLnBrk="1" hangingPunct="1"/>
            <a:r>
              <a:rPr lang="en-US" dirty="0"/>
              <a:t>G</a:t>
            </a:r>
            <a:r>
              <a:rPr lang="en-US" dirty="0" smtClean="0"/>
              <a:t>rowers </a:t>
            </a:r>
            <a:r>
              <a:rPr lang="en-US" dirty="0"/>
              <a:t>who use only </a:t>
            </a:r>
            <a:r>
              <a:rPr lang="en-US" b="1" dirty="0"/>
              <a:t>general-use (over-the-counter)</a:t>
            </a:r>
            <a:r>
              <a:rPr lang="en-US" dirty="0"/>
              <a:t> EPA registered pesticides and annually sell more than $1,000 of plant or plant products intended for human consumption.</a:t>
            </a:r>
            <a:endParaRPr lang="en-US" dirty="0" smtClean="0"/>
          </a:p>
        </p:txBody>
      </p:sp>
      <p:pic>
        <p:nvPicPr>
          <p:cNvPr id="4" name="Picture 2" descr="potato_spray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0130" y="1752600"/>
            <a:ext cx="2819401"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1634" name="Picture 2" descr="Apple Liberty Surrou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2421" y="4217957"/>
            <a:ext cx="3168733" cy="239239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mtClean="0"/>
              <a:t>How do you comply?</a:t>
            </a:r>
          </a:p>
        </p:txBody>
      </p:sp>
      <p:sp>
        <p:nvSpPr>
          <p:cNvPr id="10243" name="Content Placeholder 2"/>
          <p:cNvSpPr>
            <a:spLocks noGrp="1"/>
          </p:cNvSpPr>
          <p:nvPr>
            <p:ph idx="1"/>
          </p:nvPr>
        </p:nvSpPr>
        <p:spPr>
          <a:xfrm>
            <a:off x="1173163" y="1600200"/>
            <a:ext cx="7772400" cy="4800600"/>
          </a:xfrm>
        </p:spPr>
        <p:txBody>
          <a:bodyPr/>
          <a:lstStyle/>
          <a:p>
            <a:r>
              <a:rPr lang="en-US" dirty="0" smtClean="0"/>
              <a:t>Must pass the written, closed-book core exam (80% passing grade)</a:t>
            </a:r>
          </a:p>
          <a:p>
            <a:r>
              <a:rPr lang="en-US" dirty="0" smtClean="0"/>
              <a:t>The core exam is based on the Pesticide Education </a:t>
            </a:r>
            <a:br>
              <a:rPr lang="en-US" dirty="0" smtClean="0"/>
            </a:br>
            <a:r>
              <a:rPr lang="en-US" dirty="0" smtClean="0"/>
              <a:t>Manual available from the </a:t>
            </a:r>
            <a:br>
              <a:rPr lang="en-US" dirty="0" smtClean="0"/>
            </a:br>
            <a:r>
              <a:rPr lang="en-US" dirty="0" smtClean="0"/>
              <a:t>Cooperative Extension, </a:t>
            </a:r>
            <a:br>
              <a:rPr lang="en-US" dirty="0" smtClean="0"/>
            </a:br>
            <a:r>
              <a:rPr lang="en-US" dirty="0" smtClean="0"/>
              <a:t>Pest Management Office</a:t>
            </a:r>
          </a:p>
          <a:p>
            <a:pPr lvl="1"/>
            <a:r>
              <a:rPr lang="en-US" dirty="0" smtClean="0"/>
              <a:t>800-287-0279</a:t>
            </a:r>
          </a:p>
          <a:p>
            <a:pPr lvl="1"/>
            <a:r>
              <a:rPr lang="en-US" dirty="0" smtClean="0"/>
              <a:t>donald.barry@maine.edu</a:t>
            </a:r>
          </a:p>
        </p:txBody>
      </p:sp>
      <p:pic>
        <p:nvPicPr>
          <p:cNvPr id="102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5713" y="3276600"/>
            <a:ext cx="2579687"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14274036"/>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smtClean="0"/>
              <a:t>How do you comply?</a:t>
            </a:r>
          </a:p>
        </p:txBody>
      </p:sp>
      <p:sp>
        <p:nvSpPr>
          <p:cNvPr id="11267" name="Content Placeholder 2"/>
          <p:cNvSpPr>
            <a:spLocks noGrp="1"/>
          </p:cNvSpPr>
          <p:nvPr>
            <p:ph idx="1"/>
          </p:nvPr>
        </p:nvSpPr>
        <p:spPr/>
        <p:txBody>
          <a:bodyPr>
            <a:normAutofit lnSpcReduction="10000"/>
          </a:bodyPr>
          <a:lstStyle/>
          <a:p>
            <a:pPr>
              <a:defRPr/>
            </a:pPr>
            <a:r>
              <a:rPr lang="en-US" dirty="0" smtClean="0"/>
              <a:t>Exams are given at BPC office or at County Cooperative Extension Offices</a:t>
            </a:r>
          </a:p>
          <a:p>
            <a:pPr lvl="1">
              <a:defRPr/>
            </a:pPr>
            <a:r>
              <a:rPr lang="en-US" dirty="0" smtClean="0"/>
              <a:t>Must call BPC office 207-287-2731 to arrange for exam</a:t>
            </a:r>
            <a:br>
              <a:rPr lang="en-US" dirty="0" smtClean="0"/>
            </a:br>
            <a:endParaRPr lang="en-US" dirty="0" smtClean="0"/>
          </a:p>
          <a:p>
            <a:pPr>
              <a:defRPr/>
            </a:pPr>
            <a:r>
              <a:rPr lang="en-US" dirty="0" smtClean="0"/>
              <a:t>After passing exam must apply for the Agricultural Basic pesticide applicator license</a:t>
            </a:r>
          </a:p>
          <a:p>
            <a:pPr lvl="1">
              <a:defRPr/>
            </a:pPr>
            <a:r>
              <a:rPr lang="en-US" dirty="0" smtClean="0"/>
              <a:t>$15.00 fee for up to three year license</a:t>
            </a:r>
          </a:p>
        </p:txBody>
      </p:sp>
    </p:spTree>
    <p:custDataLst>
      <p:tags r:id="rId1"/>
    </p:custDataLst>
    <p:extLst>
      <p:ext uri="{BB962C8B-B14F-4D97-AF65-F5344CB8AC3E}">
        <p14:creationId xmlns:p14="http://schemas.microsoft.com/office/powerpoint/2010/main" val="3984909075"/>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pPr eaLnBrk="1" hangingPunct="1"/>
            <a:r>
              <a:rPr lang="en-US" dirty="0" smtClean="0"/>
              <a:t>Expiration and recertification</a:t>
            </a:r>
          </a:p>
        </p:txBody>
      </p:sp>
      <p:sp>
        <p:nvSpPr>
          <p:cNvPr id="235523" name="Rectangle 3"/>
          <p:cNvSpPr>
            <a:spLocks noGrp="1" noChangeArrowheads="1"/>
          </p:cNvSpPr>
          <p:nvPr>
            <p:ph idx="1"/>
          </p:nvPr>
        </p:nvSpPr>
        <p:spPr>
          <a:xfrm>
            <a:off x="1143000" y="1676400"/>
            <a:ext cx="7772400" cy="4800600"/>
          </a:xfrm>
        </p:spPr>
        <p:txBody>
          <a:bodyPr>
            <a:normAutofit fontScale="85000" lnSpcReduction="20000"/>
          </a:bodyPr>
          <a:lstStyle/>
          <a:p>
            <a:pPr eaLnBrk="1" hangingPunct="1"/>
            <a:r>
              <a:rPr lang="en-US" dirty="0"/>
              <a:t>License expires on October 31</a:t>
            </a:r>
            <a:r>
              <a:rPr lang="en-US" baseline="30000" dirty="0"/>
              <a:t>st</a:t>
            </a:r>
            <a:r>
              <a:rPr lang="en-US" dirty="0"/>
              <a:t> of the third year after </a:t>
            </a:r>
            <a:r>
              <a:rPr lang="en-US" dirty="0" smtClean="0"/>
              <a:t>issuance</a:t>
            </a:r>
            <a:br>
              <a:rPr lang="en-US" dirty="0" smtClean="0"/>
            </a:br>
            <a:endParaRPr lang="en-US" dirty="0"/>
          </a:p>
          <a:p>
            <a:pPr eaLnBrk="1" hangingPunct="1"/>
            <a:r>
              <a:rPr lang="en-US" dirty="0" smtClean="0"/>
              <a:t>Ag Basic licensees must earn credits over their certification period in order to be eligible for license renewal</a:t>
            </a:r>
          </a:p>
          <a:p>
            <a:pPr lvl="1" eaLnBrk="1" hangingPunct="1"/>
            <a:r>
              <a:rPr lang="en-US" dirty="0" smtClean="0"/>
              <a:t>Ag Basic applicators must attend 3 hours of training over a 3 year period</a:t>
            </a:r>
          </a:p>
          <a:p>
            <a:pPr lvl="1" eaLnBrk="1" hangingPunct="1"/>
            <a:r>
              <a:rPr lang="en-US" dirty="0"/>
              <a:t>Excess credits are </a:t>
            </a:r>
            <a:r>
              <a:rPr lang="en-US" u="sng" dirty="0"/>
              <a:t>not</a:t>
            </a:r>
            <a:r>
              <a:rPr lang="en-US" dirty="0"/>
              <a:t> carried over into the next certification period</a:t>
            </a:r>
          </a:p>
          <a:p>
            <a:pPr lvl="1" eaLnBrk="1" hangingPunct="1"/>
            <a:r>
              <a:rPr lang="en-US" dirty="0" smtClean="0"/>
              <a:t>If they do not earn the required 3 credits, Ag Basic </a:t>
            </a:r>
            <a:r>
              <a:rPr lang="en-US" dirty="0"/>
              <a:t>applicators must retake the exams to renew their license</a:t>
            </a:r>
            <a:endParaRPr lang="en-US" dirty="0" smtClean="0"/>
          </a:p>
          <a:p>
            <a:pPr lvl="1" eaLnBrk="1" hangingPunct="1"/>
            <a:endParaRPr lang="en-US" dirty="0" smtClean="0"/>
          </a:p>
        </p:txBody>
      </p:sp>
    </p:spTree>
    <p:custDataLst>
      <p:tags r:id="rId1"/>
    </p:custDataLst>
    <p:extLst>
      <p:ext uri="{BB962C8B-B14F-4D97-AF65-F5344CB8AC3E}">
        <p14:creationId xmlns:p14="http://schemas.microsoft.com/office/powerpoint/2010/main" val="2014996915"/>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is a private applicator license required?</a:t>
            </a:r>
            <a:endParaRPr lang="en-US" dirty="0"/>
          </a:p>
        </p:txBody>
      </p:sp>
      <p:sp>
        <p:nvSpPr>
          <p:cNvPr id="3" name="Content Placeholder 2"/>
          <p:cNvSpPr>
            <a:spLocks noGrp="1"/>
          </p:cNvSpPr>
          <p:nvPr>
            <p:ph idx="1"/>
          </p:nvPr>
        </p:nvSpPr>
        <p:spPr>
          <a:xfrm>
            <a:off x="1173163" y="1981200"/>
            <a:ext cx="4008437" cy="4114800"/>
          </a:xfrm>
        </p:spPr>
        <p:txBody>
          <a:bodyPr/>
          <a:lstStyle/>
          <a:p>
            <a:r>
              <a:rPr lang="en-US" dirty="0" smtClean="0"/>
              <a:t>Growers that want to purchase or use “restricted” products must have a private applicator license</a:t>
            </a:r>
            <a:br>
              <a:rPr lang="en-US" dirty="0" smtClean="0"/>
            </a:br>
            <a:endParaRPr lang="en-US" dirty="0" smtClean="0"/>
          </a:p>
          <a:p>
            <a:r>
              <a:rPr lang="en-US" dirty="0" smtClean="0"/>
              <a:t>Restrictions may be federal or state</a:t>
            </a:r>
          </a:p>
          <a:p>
            <a:endParaRPr lang="en-US" dirty="0"/>
          </a:p>
        </p:txBody>
      </p:sp>
      <p:grpSp>
        <p:nvGrpSpPr>
          <p:cNvPr id="4" name="Group 3"/>
          <p:cNvGrpSpPr/>
          <p:nvPr/>
        </p:nvGrpSpPr>
        <p:grpSpPr>
          <a:xfrm>
            <a:off x="5410200" y="4279257"/>
            <a:ext cx="3277981" cy="1980811"/>
            <a:chOff x="5410200" y="4288281"/>
            <a:chExt cx="3277981" cy="1980811"/>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682" r="7861" b="6605"/>
            <a:stretch/>
          </p:blipFill>
          <p:spPr bwMode="auto">
            <a:xfrm>
              <a:off x="5410200" y="4288282"/>
              <a:ext cx="1256522" cy="1963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0962" t="4344" r="18572" b="3293"/>
            <a:stretch/>
          </p:blipFill>
          <p:spPr bwMode="auto">
            <a:xfrm>
              <a:off x="7391400" y="4288281"/>
              <a:ext cx="1296781" cy="1980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 Box 11"/>
          <p:cNvSpPr txBox="1">
            <a:spLocks noChangeArrowheads="1"/>
          </p:cNvSpPr>
          <p:nvPr/>
        </p:nvSpPr>
        <p:spPr bwMode="auto">
          <a:xfrm>
            <a:off x="3505200" y="65532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sz="1400" dirty="0">
                <a:solidFill>
                  <a:srgbClr val="000000"/>
                </a:solidFill>
              </a:rPr>
              <a:t>No endorsement intended or implied</a:t>
            </a:r>
          </a:p>
        </p:txBody>
      </p:sp>
      <p:pic>
        <p:nvPicPr>
          <p:cNvPr id="922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1688457"/>
            <a:ext cx="3199833"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410200" y="6260068"/>
            <a:ext cx="3199833" cy="369332"/>
          </a:xfrm>
          <a:prstGeom prst="rect">
            <a:avLst/>
          </a:prstGeom>
          <a:noFill/>
        </p:spPr>
        <p:txBody>
          <a:bodyPr wrap="square" rtlCol="0">
            <a:spAutoFit/>
          </a:bodyPr>
          <a:lstStyle/>
          <a:p>
            <a:pPr algn="ctr" fontAlgn="auto">
              <a:spcBef>
                <a:spcPts val="0"/>
              </a:spcBef>
              <a:spcAft>
                <a:spcPts val="0"/>
              </a:spcAft>
            </a:pPr>
            <a:r>
              <a:rPr lang="en-US" dirty="0" smtClean="0">
                <a:solidFill>
                  <a:srgbClr val="000000"/>
                </a:solidFill>
                <a:latin typeface="Arial"/>
              </a:rPr>
              <a:t>State Restricted Products</a:t>
            </a:r>
            <a:endParaRPr lang="en-US" dirty="0">
              <a:solidFill>
                <a:srgbClr val="000000"/>
              </a:solidFill>
              <a:latin typeface="Arial"/>
            </a:endParaRPr>
          </a:p>
        </p:txBody>
      </p:sp>
      <p:sp>
        <p:nvSpPr>
          <p:cNvPr id="10" name="TextBox 9"/>
          <p:cNvSpPr txBox="1"/>
          <p:nvPr/>
        </p:nvSpPr>
        <p:spPr>
          <a:xfrm>
            <a:off x="5438584" y="3670238"/>
            <a:ext cx="3199833" cy="369332"/>
          </a:xfrm>
          <a:prstGeom prst="rect">
            <a:avLst/>
          </a:prstGeom>
          <a:noFill/>
        </p:spPr>
        <p:txBody>
          <a:bodyPr wrap="square" rtlCol="0">
            <a:spAutoFit/>
          </a:bodyPr>
          <a:lstStyle/>
          <a:p>
            <a:pPr algn="ctr" fontAlgn="auto">
              <a:spcBef>
                <a:spcPts val="0"/>
              </a:spcBef>
              <a:spcAft>
                <a:spcPts val="0"/>
              </a:spcAft>
            </a:pPr>
            <a:r>
              <a:rPr lang="en-US" dirty="0" smtClean="0">
                <a:solidFill>
                  <a:srgbClr val="000000"/>
                </a:solidFill>
                <a:latin typeface="Arial"/>
              </a:rPr>
              <a:t>Federal Restricted Product</a:t>
            </a:r>
            <a:endParaRPr lang="en-US" dirty="0">
              <a:solidFill>
                <a:srgbClr val="000000"/>
              </a:solidFill>
              <a:latin typeface="Arial"/>
            </a:endParaRPr>
          </a:p>
        </p:txBody>
      </p:sp>
    </p:spTree>
    <p:custDataLst>
      <p:tags r:id="rId1"/>
    </p:custDataLst>
    <p:extLst>
      <p:ext uri="{BB962C8B-B14F-4D97-AF65-F5344CB8AC3E}">
        <p14:creationId xmlns:p14="http://schemas.microsoft.com/office/powerpoint/2010/main" val="3838689192"/>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p:txBody>
          <a:bodyPr>
            <a:normAutofit fontScale="90000"/>
          </a:bodyPr>
          <a:lstStyle/>
          <a:p>
            <a:pPr eaLnBrk="1" hangingPunct="1"/>
            <a:r>
              <a:rPr lang="en-US" dirty="0" smtClean="0"/>
              <a:t>Who needs a Private </a:t>
            </a:r>
            <a:r>
              <a:rPr lang="en-US" dirty="0"/>
              <a:t>A</a:t>
            </a:r>
            <a:r>
              <a:rPr lang="en-US" dirty="0" smtClean="0"/>
              <a:t>pplicator license?</a:t>
            </a:r>
          </a:p>
        </p:txBody>
      </p:sp>
      <p:sp>
        <p:nvSpPr>
          <p:cNvPr id="231427" name="Rectangle 3"/>
          <p:cNvSpPr>
            <a:spLocks noGrp="1" noChangeArrowheads="1"/>
          </p:cNvSpPr>
          <p:nvPr>
            <p:ph idx="1"/>
          </p:nvPr>
        </p:nvSpPr>
        <p:spPr>
          <a:xfrm>
            <a:off x="990601" y="1981200"/>
            <a:ext cx="5029199" cy="4572000"/>
          </a:xfrm>
        </p:spPr>
        <p:txBody>
          <a:bodyPr/>
          <a:lstStyle/>
          <a:p>
            <a:pPr eaLnBrk="1" hangingPunct="1"/>
            <a:r>
              <a:rPr lang="en-US" dirty="0" smtClean="0"/>
              <a:t>Growers who want to purchase or use restricted or limited use pesticides</a:t>
            </a:r>
          </a:p>
          <a:p>
            <a:pPr lvl="1" eaLnBrk="1" hangingPunct="1"/>
            <a:r>
              <a:rPr lang="en-US" dirty="0" smtClean="0"/>
              <a:t>To grow a commodity</a:t>
            </a:r>
          </a:p>
          <a:p>
            <a:pPr lvl="1" eaLnBrk="1" hangingPunct="1"/>
            <a:r>
              <a:rPr lang="en-US" dirty="0" smtClean="0"/>
              <a:t>On their own property, or</a:t>
            </a:r>
          </a:p>
          <a:p>
            <a:pPr lvl="1" eaLnBrk="1" hangingPunct="1"/>
            <a:r>
              <a:rPr lang="en-US" dirty="0" smtClean="0"/>
              <a:t>Property they lease</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8748" y="1447800"/>
            <a:ext cx="286930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1076" y="3285823"/>
            <a:ext cx="2209800" cy="1678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5405" y="4724400"/>
            <a:ext cx="2272852" cy="189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5828583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74638"/>
            <a:ext cx="8229600" cy="868362"/>
          </a:xfrm>
        </p:spPr>
        <p:txBody>
          <a:bodyPr/>
          <a:lstStyle/>
          <a:p>
            <a:pPr eaLnBrk="1" hangingPunct="1"/>
            <a:r>
              <a:rPr lang="en-US" dirty="0" smtClean="0"/>
              <a:t>Risk vs. Risk</a:t>
            </a:r>
          </a:p>
        </p:txBody>
      </p:sp>
      <p:sp>
        <p:nvSpPr>
          <p:cNvPr id="19459" name="Rectangle 3"/>
          <p:cNvSpPr>
            <a:spLocks noGrp="1" noChangeArrowheads="1"/>
          </p:cNvSpPr>
          <p:nvPr>
            <p:ph type="body" idx="1"/>
          </p:nvPr>
        </p:nvSpPr>
        <p:spPr>
          <a:xfrm>
            <a:off x="228600" y="1600200"/>
            <a:ext cx="4795838" cy="4525963"/>
          </a:xfrm>
        </p:spPr>
        <p:txBody>
          <a:bodyPr/>
          <a:lstStyle/>
          <a:p>
            <a:pPr eaLnBrk="1" hangingPunct="1">
              <a:lnSpc>
                <a:spcPct val="90000"/>
              </a:lnSpc>
            </a:pPr>
            <a:r>
              <a:rPr lang="en-US" dirty="0" smtClean="0"/>
              <a:t>West Nile Virus &amp; EEE</a:t>
            </a:r>
            <a:br>
              <a:rPr lang="en-US" dirty="0" smtClean="0"/>
            </a:br>
            <a:endParaRPr lang="en-US" dirty="0" smtClean="0"/>
          </a:p>
          <a:p>
            <a:pPr eaLnBrk="1" hangingPunct="1">
              <a:lnSpc>
                <a:spcPct val="90000"/>
              </a:lnSpc>
            </a:pPr>
            <a:r>
              <a:rPr lang="en-US" dirty="0" smtClean="0"/>
              <a:t>Malaria</a:t>
            </a:r>
            <a:br>
              <a:rPr lang="en-US" dirty="0" smtClean="0"/>
            </a:br>
            <a:endParaRPr lang="en-US" dirty="0" smtClean="0"/>
          </a:p>
          <a:p>
            <a:pPr eaLnBrk="1" hangingPunct="1">
              <a:lnSpc>
                <a:spcPct val="90000"/>
              </a:lnSpc>
            </a:pPr>
            <a:r>
              <a:rPr lang="en-US" dirty="0" smtClean="0"/>
              <a:t>Potato Late Blight Disease</a:t>
            </a:r>
            <a:br>
              <a:rPr lang="en-US" dirty="0" smtClean="0"/>
            </a:br>
            <a:endParaRPr lang="en-US" dirty="0" smtClean="0"/>
          </a:p>
          <a:p>
            <a:pPr eaLnBrk="1" hangingPunct="1">
              <a:lnSpc>
                <a:spcPct val="90000"/>
              </a:lnSpc>
            </a:pPr>
            <a:r>
              <a:rPr lang="en-US" dirty="0" smtClean="0"/>
              <a:t>Lyme Disease</a:t>
            </a:r>
          </a:p>
        </p:txBody>
      </p:sp>
      <p:pic>
        <p:nvPicPr>
          <p:cNvPr id="19460" name="Picture 4" descr="toxorhynchites_larvae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143000"/>
            <a:ext cx="1219200"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rotpot.gif (69111 byt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3581400"/>
            <a:ext cx="1817688"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ks1l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3124200"/>
            <a:ext cx="20574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descr="deer_mouse_pictur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5257800"/>
            <a:ext cx="1752600"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descr="larv&amp;mouse ear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4995863"/>
            <a:ext cx="2438400"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Text Box 9"/>
          <p:cNvSpPr txBox="1">
            <a:spLocks noChangeArrowheads="1"/>
          </p:cNvSpPr>
          <p:nvPr/>
        </p:nvSpPr>
        <p:spPr bwMode="auto">
          <a:xfrm>
            <a:off x="7715250" y="6523038"/>
            <a:ext cx="895350"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800" b="1">
                <a:solidFill>
                  <a:schemeClr val="bg2"/>
                </a:solidFill>
                <a:latin typeface="Garamond" pitchFamily="18" charset="0"/>
                <a:cs typeface="Times New Roman" pitchFamily="18" charset="0"/>
              </a:rPr>
              <a:t>Courtesy of Kevin Byron</a:t>
            </a:r>
          </a:p>
        </p:txBody>
      </p:sp>
      <p:grpSp>
        <p:nvGrpSpPr>
          <p:cNvPr id="19466" name="Group 10"/>
          <p:cNvGrpSpPr>
            <a:grpSpLocks/>
          </p:cNvGrpSpPr>
          <p:nvPr/>
        </p:nvGrpSpPr>
        <p:grpSpPr bwMode="auto">
          <a:xfrm>
            <a:off x="6578600" y="5670550"/>
            <a:ext cx="1482725" cy="544513"/>
            <a:chOff x="960" y="2064"/>
            <a:chExt cx="3503" cy="1286"/>
          </a:xfrm>
        </p:grpSpPr>
        <p:sp>
          <p:nvSpPr>
            <p:cNvPr id="19469" name="Text Box 11"/>
            <p:cNvSpPr txBox="1">
              <a:spLocks noChangeArrowheads="1"/>
            </p:cNvSpPr>
            <p:nvPr/>
          </p:nvSpPr>
          <p:spPr bwMode="auto">
            <a:xfrm>
              <a:off x="960" y="2679"/>
              <a:ext cx="1500" cy="288"/>
            </a:xfrm>
            <a:prstGeom prst="rect">
              <a:avLst/>
            </a:prstGeom>
            <a:solidFill>
              <a:schemeClr val="bg2"/>
            </a:solidFill>
            <a:ln>
              <a:noFill/>
            </a:ln>
            <a:effectLst/>
            <a:extLst>
              <a:ext uri="{91240B29-F687-4F45-9708-019B960494DF}">
                <a14:hiddenLine xmlns:a14="http://schemas.microsoft.com/office/drawing/2010/main" w="9525" algn="ctr">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800">
                  <a:solidFill>
                    <a:srgbClr val="FFFF00"/>
                  </a:solidFill>
                  <a:cs typeface="Times New Roman" pitchFamily="18" charset="0"/>
                </a:rPr>
                <a:t>deer tick larva</a:t>
              </a:r>
            </a:p>
          </p:txBody>
        </p:sp>
        <p:sp>
          <p:nvSpPr>
            <p:cNvPr id="19470" name="Text Box 12"/>
            <p:cNvSpPr txBox="1">
              <a:spLocks noChangeArrowheads="1"/>
            </p:cNvSpPr>
            <p:nvPr/>
          </p:nvSpPr>
          <p:spPr bwMode="auto">
            <a:xfrm>
              <a:off x="2640" y="3061"/>
              <a:ext cx="1823" cy="289"/>
            </a:xfrm>
            <a:prstGeom prst="rect">
              <a:avLst/>
            </a:prstGeom>
            <a:solidFill>
              <a:schemeClr val="bg2"/>
            </a:solidFill>
            <a:ln>
              <a:noFill/>
            </a:ln>
            <a:effectLst/>
            <a:extLst>
              <a:ext uri="{91240B29-F687-4F45-9708-019B960494DF}">
                <a14:hiddenLine xmlns:a14="http://schemas.microsoft.com/office/drawing/2010/main" w="9525" algn="ctr">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800">
                  <a:solidFill>
                    <a:srgbClr val="FFFF00"/>
                  </a:solidFill>
                  <a:cs typeface="Times New Roman" pitchFamily="18" charset="0"/>
                </a:rPr>
                <a:t>deer tick nymphs</a:t>
              </a:r>
            </a:p>
          </p:txBody>
        </p:sp>
        <p:sp>
          <p:nvSpPr>
            <p:cNvPr id="19471" name="Line 13"/>
            <p:cNvSpPr>
              <a:spLocks noChangeShapeType="1"/>
            </p:cNvSpPr>
            <p:nvPr/>
          </p:nvSpPr>
          <p:spPr bwMode="auto">
            <a:xfrm flipV="1">
              <a:off x="1536" y="2064"/>
              <a:ext cx="288" cy="576"/>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9472" name="Line 14"/>
            <p:cNvSpPr>
              <a:spLocks noChangeShapeType="1"/>
            </p:cNvSpPr>
            <p:nvPr/>
          </p:nvSpPr>
          <p:spPr bwMode="auto">
            <a:xfrm flipH="1" flipV="1">
              <a:off x="2448" y="2640"/>
              <a:ext cx="288" cy="48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9473" name="Line 15"/>
            <p:cNvSpPr>
              <a:spLocks noChangeShapeType="1"/>
            </p:cNvSpPr>
            <p:nvPr/>
          </p:nvSpPr>
          <p:spPr bwMode="auto">
            <a:xfrm flipV="1">
              <a:off x="3552" y="2928"/>
              <a:ext cx="528" cy="24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pic>
        <p:nvPicPr>
          <p:cNvPr id="689168" name="~PP33233.WAV">
            <a:hlinkClick r:id="" action="ppaction://media"/>
          </p:cNvPr>
          <p:cNvPicPr>
            <a:picLocks noRot="1" noChangeAspect="1" noChangeArrowheads="1"/>
          </p:cNvPicPr>
          <p:nvPr>
            <a:wavAudioFile r:embed="rId2" name="~PP3210.WAV"/>
          </p:nvPr>
        </p:nvPicPr>
        <p:blipFill>
          <a:blip r:embed="rId10">
            <a:extLst>
              <a:ext uri="{28A0092B-C50C-407E-A947-70E740481C1C}">
                <a14:useLocalDpi xmlns:a14="http://schemas.microsoft.com/office/drawing/2010/main" val="0"/>
              </a:ext>
            </a:extLst>
          </a:blip>
          <a:srcRect/>
          <a:stretch>
            <a:fillRect/>
          </a:stretch>
        </p:blipFill>
        <p:spPr bwMode="auto">
          <a:xfrm>
            <a:off x="8491538" y="6505575"/>
            <a:ext cx="80962"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17" descr="Cover: Risk vs. Risk"/>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91400" y="990600"/>
            <a:ext cx="15144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84848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8916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7000" fill="hold"/>
                                        <p:tgtEl>
                                          <p:spTgt spid="689168"/>
                                        </p:tgtEl>
                                      </p:cBhvr>
                                    </p:cmd>
                                  </p:childTnLst>
                                </p:cTn>
                              </p:par>
                            </p:childTnLst>
                          </p:cTn>
                        </p:par>
                      </p:childTnLst>
                    </p:cTn>
                  </p:par>
                </p:childTnLst>
              </p:cTn>
              <p:nextCondLst>
                <p:cond evt="onClick" delay="0">
                  <p:tgtEl>
                    <p:spTgt spid="689168"/>
                  </p:tgtEl>
                </p:cond>
              </p:nextCondLst>
            </p:seq>
            <p:audio isNarration="1">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89168"/>
                </p:tgtEl>
              </p:cMediaNode>
            </p:audio>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1" name="Rectangle 3"/>
          <p:cNvSpPr>
            <a:spLocks noGrp="1" noChangeArrowheads="1"/>
          </p:cNvSpPr>
          <p:nvPr>
            <p:ph type="title"/>
          </p:nvPr>
        </p:nvSpPr>
        <p:spPr/>
        <p:txBody>
          <a:bodyPr/>
          <a:lstStyle/>
          <a:p>
            <a:pPr eaLnBrk="1" hangingPunct="1"/>
            <a:r>
              <a:rPr lang="en-US" dirty="0" smtClean="0"/>
              <a:t>These are all private applicators</a:t>
            </a: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806921"/>
            <a:ext cx="20574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0950" y="3178521"/>
            <a:ext cx="2000250" cy="1320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5062" t="3414" r="3121" b="5289"/>
          <a:stretch/>
        </p:blipFill>
        <p:spPr bwMode="auto">
          <a:xfrm>
            <a:off x="5943600" y="1679271"/>
            <a:ext cx="1944232" cy="149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0" y="4648200"/>
            <a:ext cx="2057400" cy="1372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48127" y="4529256"/>
            <a:ext cx="2057400" cy="149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03257611"/>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pPr eaLnBrk="1" hangingPunct="1"/>
            <a:r>
              <a:rPr lang="en-US" dirty="0" smtClean="0"/>
              <a:t>Private applicator certification &amp; licensing</a:t>
            </a:r>
          </a:p>
        </p:txBody>
      </p:sp>
      <p:sp>
        <p:nvSpPr>
          <p:cNvPr id="230403" name="Rectangle 3"/>
          <p:cNvSpPr>
            <a:spLocks noGrp="1" noChangeArrowheads="1"/>
          </p:cNvSpPr>
          <p:nvPr>
            <p:ph idx="1"/>
          </p:nvPr>
        </p:nvSpPr>
        <p:spPr>
          <a:xfrm>
            <a:off x="1173163" y="1981200"/>
            <a:ext cx="7772400" cy="4724400"/>
          </a:xfrm>
        </p:spPr>
        <p:txBody>
          <a:bodyPr/>
          <a:lstStyle/>
          <a:p>
            <a:r>
              <a:rPr lang="en-US" dirty="0"/>
              <a:t>Must pass the written, closed-book </a:t>
            </a:r>
            <a:r>
              <a:rPr lang="en-US" u="sng" dirty="0"/>
              <a:t>core exam</a:t>
            </a:r>
            <a:r>
              <a:rPr lang="en-US" dirty="0"/>
              <a:t> </a:t>
            </a:r>
            <a:r>
              <a:rPr lang="en-US" dirty="0" smtClean="0"/>
              <a:t>and a </a:t>
            </a:r>
            <a:r>
              <a:rPr lang="en-US" u="sng" dirty="0" smtClean="0"/>
              <a:t>commodity</a:t>
            </a:r>
            <a:r>
              <a:rPr lang="en-US" dirty="0" smtClean="0"/>
              <a:t> exam (80</a:t>
            </a:r>
            <a:r>
              <a:rPr lang="en-US" dirty="0"/>
              <a:t>% passing grade)</a:t>
            </a:r>
          </a:p>
          <a:p>
            <a:r>
              <a:rPr lang="en-US" dirty="0"/>
              <a:t>The </a:t>
            </a:r>
            <a:r>
              <a:rPr lang="en-US" dirty="0" smtClean="0"/>
              <a:t>commodity exams are </a:t>
            </a:r>
            <a:r>
              <a:rPr lang="en-US" dirty="0"/>
              <a:t>based </a:t>
            </a:r>
            <a:r>
              <a:rPr lang="en-US" dirty="0" smtClean="0"/>
              <a:t>on manuals </a:t>
            </a:r>
            <a:r>
              <a:rPr lang="en-US" dirty="0"/>
              <a:t>available from the </a:t>
            </a:r>
            <a:br>
              <a:rPr lang="en-US" dirty="0"/>
            </a:br>
            <a:r>
              <a:rPr lang="en-US" dirty="0"/>
              <a:t>Cooperative Extension, </a:t>
            </a:r>
            <a:br>
              <a:rPr lang="en-US" dirty="0"/>
            </a:br>
            <a:r>
              <a:rPr lang="en-US" dirty="0"/>
              <a:t>Pest Management Office</a:t>
            </a:r>
          </a:p>
          <a:p>
            <a:pPr lvl="1"/>
            <a:r>
              <a:rPr lang="en-US" dirty="0"/>
              <a:t>800-287-0279</a:t>
            </a:r>
          </a:p>
          <a:p>
            <a:pPr lvl="1"/>
            <a:r>
              <a:rPr lang="en-US" dirty="0"/>
              <a:t>donald.barry@maine.edu</a:t>
            </a:r>
          </a:p>
        </p:txBody>
      </p:sp>
    </p:spTree>
    <p:custDataLst>
      <p:tags r:id="rId1"/>
    </p:custDataLst>
    <p:extLst>
      <p:ext uri="{BB962C8B-B14F-4D97-AF65-F5344CB8AC3E}">
        <p14:creationId xmlns:p14="http://schemas.microsoft.com/office/powerpoint/2010/main" val="3361770041"/>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683" y="228600"/>
            <a:ext cx="7772400" cy="685800"/>
          </a:xfrm>
        </p:spPr>
        <p:txBody>
          <a:bodyPr/>
          <a:lstStyle/>
          <a:p>
            <a:r>
              <a:rPr lang="en-US" dirty="0" smtClean="0"/>
              <a:t>Some commodity exam manuals</a:t>
            </a:r>
            <a:endParaRPr lang="en-US"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066800"/>
            <a:ext cx="1887681"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0" y="1066800"/>
            <a:ext cx="1907112"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2400" y="1066800"/>
            <a:ext cx="1932294"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2200" y="3945802"/>
            <a:ext cx="2056441"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62600" y="3962400"/>
            <a:ext cx="19359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77860089"/>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smtClean="0"/>
              <a:t>How do you comply?</a:t>
            </a:r>
          </a:p>
        </p:txBody>
      </p:sp>
      <p:sp>
        <p:nvSpPr>
          <p:cNvPr id="11267" name="Content Placeholder 2"/>
          <p:cNvSpPr>
            <a:spLocks noGrp="1"/>
          </p:cNvSpPr>
          <p:nvPr>
            <p:ph idx="1"/>
          </p:nvPr>
        </p:nvSpPr>
        <p:spPr/>
        <p:txBody>
          <a:bodyPr>
            <a:normAutofit/>
          </a:bodyPr>
          <a:lstStyle/>
          <a:p>
            <a:pPr>
              <a:defRPr/>
            </a:pPr>
            <a:r>
              <a:rPr lang="en-US" dirty="0" smtClean="0"/>
              <a:t>Exams are given at BPC office or at County Cooperative Extension Offices</a:t>
            </a:r>
          </a:p>
          <a:p>
            <a:pPr lvl="1">
              <a:defRPr/>
            </a:pPr>
            <a:r>
              <a:rPr lang="en-US" dirty="0" smtClean="0"/>
              <a:t>Must call BPC office 207-287-2731 to arrange for exam</a:t>
            </a:r>
            <a:br>
              <a:rPr lang="en-US" dirty="0" smtClean="0"/>
            </a:br>
            <a:endParaRPr lang="en-US" dirty="0" smtClean="0"/>
          </a:p>
          <a:p>
            <a:pPr>
              <a:defRPr/>
            </a:pPr>
            <a:r>
              <a:rPr lang="en-US" dirty="0" smtClean="0"/>
              <a:t>After passing exams must apply for the Private pesticide applicator license</a:t>
            </a:r>
          </a:p>
          <a:p>
            <a:pPr lvl="1">
              <a:defRPr/>
            </a:pPr>
            <a:r>
              <a:rPr lang="en-US" dirty="0" smtClean="0"/>
              <a:t>$15.00 fee for up to three year license</a:t>
            </a:r>
          </a:p>
        </p:txBody>
      </p:sp>
    </p:spTree>
    <p:custDataLst>
      <p:tags r:id="rId1"/>
    </p:custDataLst>
    <p:extLst>
      <p:ext uri="{BB962C8B-B14F-4D97-AF65-F5344CB8AC3E}">
        <p14:creationId xmlns:p14="http://schemas.microsoft.com/office/powerpoint/2010/main" val="3328085078"/>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pPr eaLnBrk="1" hangingPunct="1"/>
            <a:r>
              <a:rPr lang="en-US" dirty="0" smtClean="0"/>
              <a:t>Expiration and recertification</a:t>
            </a:r>
          </a:p>
        </p:txBody>
      </p:sp>
      <p:sp>
        <p:nvSpPr>
          <p:cNvPr id="235523" name="Rectangle 3"/>
          <p:cNvSpPr>
            <a:spLocks noGrp="1" noChangeArrowheads="1"/>
          </p:cNvSpPr>
          <p:nvPr>
            <p:ph idx="1"/>
          </p:nvPr>
        </p:nvSpPr>
        <p:spPr>
          <a:xfrm>
            <a:off x="1143000" y="1676400"/>
            <a:ext cx="7772400" cy="4800600"/>
          </a:xfrm>
        </p:spPr>
        <p:txBody>
          <a:bodyPr>
            <a:normAutofit fontScale="85000" lnSpcReduction="20000"/>
          </a:bodyPr>
          <a:lstStyle/>
          <a:p>
            <a:pPr eaLnBrk="1" hangingPunct="1"/>
            <a:r>
              <a:rPr lang="en-US" dirty="0"/>
              <a:t>License expires on October 31</a:t>
            </a:r>
            <a:r>
              <a:rPr lang="en-US" baseline="30000" dirty="0"/>
              <a:t>st</a:t>
            </a:r>
            <a:r>
              <a:rPr lang="en-US" dirty="0"/>
              <a:t> of the third year after </a:t>
            </a:r>
            <a:r>
              <a:rPr lang="en-US" dirty="0" smtClean="0"/>
              <a:t>issuance</a:t>
            </a:r>
            <a:br>
              <a:rPr lang="en-US" dirty="0" smtClean="0"/>
            </a:br>
            <a:endParaRPr lang="en-US" dirty="0"/>
          </a:p>
          <a:p>
            <a:pPr eaLnBrk="1" hangingPunct="1"/>
            <a:r>
              <a:rPr lang="en-US" dirty="0" smtClean="0"/>
              <a:t>Licensees must earn credits over their certification period in order to be eligible for license renewal</a:t>
            </a:r>
          </a:p>
          <a:p>
            <a:pPr lvl="1" eaLnBrk="1" hangingPunct="1"/>
            <a:r>
              <a:rPr lang="en-US" dirty="0" smtClean="0"/>
              <a:t>Private applicators must attend 6 hours of training over a 3 year period</a:t>
            </a:r>
          </a:p>
          <a:p>
            <a:pPr lvl="1" eaLnBrk="1" hangingPunct="1"/>
            <a:r>
              <a:rPr lang="en-US" dirty="0"/>
              <a:t>Excess credits are </a:t>
            </a:r>
            <a:r>
              <a:rPr lang="en-US" u="sng" dirty="0"/>
              <a:t>not</a:t>
            </a:r>
            <a:r>
              <a:rPr lang="en-US" dirty="0"/>
              <a:t> carried over into the next certification period</a:t>
            </a:r>
          </a:p>
          <a:p>
            <a:pPr lvl="1" eaLnBrk="1" hangingPunct="1"/>
            <a:r>
              <a:rPr lang="en-US" dirty="0" smtClean="0"/>
              <a:t>If they do not earn the required 6 credits, private </a:t>
            </a:r>
            <a:r>
              <a:rPr lang="en-US" dirty="0"/>
              <a:t>applicators must retake the exams to renew their license</a:t>
            </a:r>
            <a:endParaRPr lang="en-US" dirty="0" smtClean="0"/>
          </a:p>
          <a:p>
            <a:pPr lvl="1" eaLnBrk="1" hangingPunct="1"/>
            <a:endParaRPr lang="en-US" dirty="0" smtClean="0"/>
          </a:p>
        </p:txBody>
      </p:sp>
    </p:spTree>
    <p:custDataLst>
      <p:tags r:id="rId1"/>
    </p:custDataLst>
    <p:extLst>
      <p:ext uri="{BB962C8B-B14F-4D97-AF65-F5344CB8AC3E}">
        <p14:creationId xmlns:p14="http://schemas.microsoft.com/office/powerpoint/2010/main" val="1028146906"/>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pPr eaLnBrk="1" hangingPunct="1"/>
            <a:r>
              <a:rPr lang="en-US" smtClean="0"/>
              <a:t>Who needs a commercial license?</a:t>
            </a:r>
          </a:p>
        </p:txBody>
      </p:sp>
      <p:sp>
        <p:nvSpPr>
          <p:cNvPr id="233475" name="Rectangle 3"/>
          <p:cNvSpPr>
            <a:spLocks noGrp="1" noChangeArrowheads="1"/>
          </p:cNvSpPr>
          <p:nvPr>
            <p:ph type="body" idx="1"/>
          </p:nvPr>
        </p:nvSpPr>
        <p:spPr>
          <a:xfrm>
            <a:off x="228600" y="1752600"/>
            <a:ext cx="5410200" cy="4876799"/>
          </a:xfrm>
        </p:spPr>
        <p:txBody>
          <a:bodyPr>
            <a:normAutofit lnSpcReduction="10000"/>
          </a:bodyPr>
          <a:lstStyle/>
          <a:p>
            <a:pPr eaLnBrk="1" hangingPunct="1"/>
            <a:r>
              <a:rPr lang="en-US" dirty="0" smtClean="0"/>
              <a:t>Anyone who applies </a:t>
            </a:r>
            <a:r>
              <a:rPr lang="en-US" u="sng" dirty="0" smtClean="0"/>
              <a:t>any</a:t>
            </a:r>
            <a:r>
              <a:rPr lang="en-US" dirty="0" smtClean="0"/>
              <a:t> pesticide…</a:t>
            </a:r>
          </a:p>
          <a:p>
            <a:pPr lvl="1" eaLnBrk="1" hangingPunct="1"/>
            <a:r>
              <a:rPr lang="en-US" dirty="0" smtClean="0"/>
              <a:t>For any type of compensation</a:t>
            </a:r>
          </a:p>
          <a:p>
            <a:pPr lvl="1" eaLnBrk="1" hangingPunct="1"/>
            <a:r>
              <a:rPr lang="en-US" dirty="0" smtClean="0"/>
              <a:t>In areas open to the public</a:t>
            </a:r>
          </a:p>
          <a:p>
            <a:pPr lvl="1" eaLnBrk="1" hangingPunct="1"/>
            <a:r>
              <a:rPr lang="en-US" dirty="0" smtClean="0"/>
              <a:t>As a government employee</a:t>
            </a:r>
          </a:p>
          <a:p>
            <a:pPr lvl="1" eaLnBrk="1" hangingPunct="1"/>
            <a:r>
              <a:rPr lang="en-US" dirty="0" smtClean="0"/>
              <a:t>Also includes application of restricted or limited use pesticides for other than agricultural purposes (e.g., termite control)</a:t>
            </a:r>
          </a:p>
        </p:txBody>
      </p:sp>
      <p:pic>
        <p:nvPicPr>
          <p:cNvPr id="4" name="Picture 2" descr="sprea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828800"/>
            <a:ext cx="192093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2658" name="Picture 2" descr="http://www.americanpest.net/images/blog/ant-control-in-maryland.jpg"/>
          <p:cNvPicPr>
            <a:picLocks noChangeAspect="1" noChangeArrowheads="1"/>
          </p:cNvPicPr>
          <p:nvPr/>
        </p:nvPicPr>
        <p:blipFill rotWithShape="1">
          <a:blip r:embed="rId5">
            <a:extLst>
              <a:ext uri="{28A0092B-C50C-407E-A947-70E740481C1C}">
                <a14:useLocalDpi xmlns:a14="http://schemas.microsoft.com/office/drawing/2010/main" val="0"/>
              </a:ext>
            </a:extLst>
          </a:blip>
          <a:srcRect b="24779"/>
          <a:stretch/>
        </p:blipFill>
        <p:spPr bwMode="auto">
          <a:xfrm>
            <a:off x="6321482" y="4572000"/>
            <a:ext cx="2381250" cy="179119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pPr eaLnBrk="1" hangingPunct="1"/>
            <a:r>
              <a:rPr lang="en-US" smtClean="0"/>
              <a:t>Pesticide Record Keeping Requirements</a:t>
            </a:r>
          </a:p>
        </p:txBody>
      </p:sp>
      <p:sp>
        <p:nvSpPr>
          <p:cNvPr id="238595" name="Rectangle 3"/>
          <p:cNvSpPr>
            <a:spLocks noGrp="1" noChangeArrowheads="1"/>
          </p:cNvSpPr>
          <p:nvPr>
            <p:ph type="body" idx="1"/>
          </p:nvPr>
        </p:nvSpPr>
        <p:spPr>
          <a:xfrm>
            <a:off x="457200" y="1752600"/>
            <a:ext cx="5943600" cy="4648200"/>
          </a:xfrm>
        </p:spPr>
        <p:txBody>
          <a:bodyPr/>
          <a:lstStyle/>
          <a:p>
            <a:pPr eaLnBrk="1" hangingPunct="1"/>
            <a:r>
              <a:rPr lang="en-US" dirty="0" smtClean="0"/>
              <a:t>All </a:t>
            </a:r>
            <a:r>
              <a:rPr lang="en-US" i="1" dirty="0" smtClean="0"/>
              <a:t>Commercial Agricultural Producers</a:t>
            </a:r>
            <a:r>
              <a:rPr lang="en-US" dirty="0" smtClean="0"/>
              <a:t> must keep records of </a:t>
            </a:r>
            <a:r>
              <a:rPr lang="en-US" i="1" dirty="0" smtClean="0"/>
              <a:t>all</a:t>
            </a:r>
            <a:r>
              <a:rPr lang="en-US" dirty="0" smtClean="0"/>
              <a:t> pesticide applications</a:t>
            </a:r>
            <a:br>
              <a:rPr lang="en-US" dirty="0" smtClean="0"/>
            </a:br>
            <a:endParaRPr lang="en-US" dirty="0" smtClean="0"/>
          </a:p>
          <a:p>
            <a:pPr eaLnBrk="1" hangingPunct="1"/>
            <a:r>
              <a:rPr lang="en-US" i="1" dirty="0" smtClean="0"/>
              <a:t>Commercial Agricultural Producer</a:t>
            </a:r>
            <a:r>
              <a:rPr lang="en-US" dirty="0" smtClean="0"/>
              <a:t> = Anyone who tries to make money producing plants, animals or animal products</a:t>
            </a:r>
            <a:endParaRPr lang="en-US" u="sng" dirty="0" smtClean="0"/>
          </a:p>
        </p:txBody>
      </p:sp>
      <p:pic>
        <p:nvPicPr>
          <p:cNvPr id="5713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30"/>
          <a:stretch/>
        </p:blipFill>
        <p:spPr bwMode="auto">
          <a:xfrm>
            <a:off x="6829424" y="1981200"/>
            <a:ext cx="1996051" cy="4319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457200" y="274638"/>
            <a:ext cx="8229600" cy="863290"/>
          </a:xfrm>
        </p:spPr>
        <p:txBody>
          <a:bodyPr/>
          <a:lstStyle/>
          <a:p>
            <a:pPr eaLnBrk="1" hangingPunct="1"/>
            <a:r>
              <a:rPr lang="en-US" dirty="0" smtClean="0"/>
              <a:t>All Pesticide Applications?</a:t>
            </a:r>
          </a:p>
        </p:txBody>
      </p:sp>
      <p:sp>
        <p:nvSpPr>
          <p:cNvPr id="239619" name="Rectangle 3"/>
          <p:cNvSpPr>
            <a:spLocks noGrp="1" noChangeArrowheads="1"/>
          </p:cNvSpPr>
          <p:nvPr>
            <p:ph type="body" idx="1"/>
          </p:nvPr>
        </p:nvSpPr>
        <p:spPr>
          <a:xfrm>
            <a:off x="457200" y="1295400"/>
            <a:ext cx="5791200" cy="5334000"/>
          </a:xfrm>
        </p:spPr>
        <p:txBody>
          <a:bodyPr>
            <a:normAutofit fontScale="92500" lnSpcReduction="20000"/>
          </a:bodyPr>
          <a:lstStyle/>
          <a:p>
            <a:pPr eaLnBrk="1" hangingPunct="1"/>
            <a:r>
              <a:rPr lang="en-US" sz="2800" dirty="0" smtClean="0"/>
              <a:t>General, restricted &amp; limited use pesticides</a:t>
            </a:r>
          </a:p>
          <a:p>
            <a:pPr eaLnBrk="1" hangingPunct="1"/>
            <a:r>
              <a:rPr lang="en-US" sz="2800" dirty="0" smtClean="0"/>
              <a:t>Powered &amp; non-powered applications</a:t>
            </a:r>
          </a:p>
          <a:p>
            <a:pPr eaLnBrk="1" hangingPunct="1"/>
            <a:r>
              <a:rPr lang="en-US" sz="2800" dirty="0" err="1" smtClean="0"/>
              <a:t>Granulars</a:t>
            </a:r>
            <a:r>
              <a:rPr lang="en-US" sz="2800" dirty="0" smtClean="0"/>
              <a:t>, liquids, foggers &amp; aerosols</a:t>
            </a:r>
          </a:p>
          <a:p>
            <a:pPr eaLnBrk="1" hangingPunct="1"/>
            <a:r>
              <a:rPr lang="en-US" sz="2800" dirty="0" smtClean="0"/>
              <a:t>Biological &amp; organic pesticides</a:t>
            </a:r>
          </a:p>
          <a:p>
            <a:pPr eaLnBrk="1" hangingPunct="1"/>
            <a:r>
              <a:rPr lang="en-US" sz="2800" dirty="0" smtClean="0"/>
              <a:t>All application sites – crops, animals &amp; buildings</a:t>
            </a:r>
          </a:p>
          <a:p>
            <a:pPr eaLnBrk="1" hangingPunct="1"/>
            <a:r>
              <a:rPr lang="en-US" sz="2800" dirty="0" smtClean="0"/>
              <a:t>Indoor &amp; outdoor application sites</a:t>
            </a:r>
            <a:br>
              <a:rPr lang="en-US" sz="2800" dirty="0" smtClean="0"/>
            </a:br>
            <a:r>
              <a:rPr lang="en-US" sz="2800" dirty="0" smtClean="0"/>
              <a:t/>
            </a:r>
            <a:br>
              <a:rPr lang="en-US" sz="2800" dirty="0" smtClean="0"/>
            </a:br>
            <a:r>
              <a:rPr lang="en-US" sz="2800" i="1" dirty="0" smtClean="0"/>
              <a:t>If it is applied to control a “pest” and you use it in your </a:t>
            </a:r>
            <a:r>
              <a:rPr lang="en-US" sz="2800" i="1" u="sng" dirty="0" smtClean="0"/>
              <a:t>business</a:t>
            </a:r>
            <a:r>
              <a:rPr lang="en-US" sz="2800" i="1" dirty="0" smtClean="0"/>
              <a:t>, </a:t>
            </a:r>
            <a:r>
              <a:rPr lang="en-US" sz="2800" i="1" dirty="0"/>
              <a:t>Y</a:t>
            </a:r>
            <a:r>
              <a:rPr lang="en-US" sz="2800" i="1" dirty="0" smtClean="0"/>
              <a:t>ou Must Keep a Record</a:t>
            </a:r>
            <a:endParaRPr lang="en-US" sz="2800" dirty="0" smtClean="0"/>
          </a:p>
        </p:txBody>
      </p:sp>
      <p:pic>
        <p:nvPicPr>
          <p:cNvPr id="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6646" y="4752975"/>
            <a:ext cx="1123950"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6531" r="8570" b="12027"/>
          <a:stretch/>
        </p:blipFill>
        <p:spPr bwMode="auto">
          <a:xfrm>
            <a:off x="6610398" y="2831275"/>
            <a:ext cx="990600" cy="1809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2425"/>
          <p:cNvSpPr txBox="1">
            <a:spLocks noChangeArrowheads="1"/>
          </p:cNvSpPr>
          <p:nvPr/>
        </p:nvSpPr>
        <p:spPr bwMode="auto">
          <a:xfrm>
            <a:off x="5935420" y="627215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sz="1400" dirty="0">
                <a:solidFill>
                  <a:srgbClr val="000000"/>
                </a:solidFill>
              </a:rPr>
              <a:t>No endorsement intended or implied</a:t>
            </a:r>
          </a:p>
        </p:txBody>
      </p:sp>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47430" y="1057212"/>
            <a:ext cx="1295400" cy="1734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10396" r="12667" b="6750"/>
          <a:stretch/>
        </p:blipFill>
        <p:spPr bwMode="auto">
          <a:xfrm>
            <a:off x="7654705" y="1137928"/>
            <a:ext cx="972519"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3300" t="4551" r="4289" b="4660"/>
          <a:stretch/>
        </p:blipFill>
        <p:spPr bwMode="auto">
          <a:xfrm>
            <a:off x="7993683" y="4661759"/>
            <a:ext cx="967966" cy="127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0596" y="3045991"/>
            <a:ext cx="923973"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pPr eaLnBrk="1" hangingPunct="1"/>
            <a:r>
              <a:rPr lang="en-US" smtClean="0"/>
              <a:t>Why keep records</a:t>
            </a:r>
          </a:p>
        </p:txBody>
      </p:sp>
      <p:sp>
        <p:nvSpPr>
          <p:cNvPr id="240643" name="Rectangle 3"/>
          <p:cNvSpPr>
            <a:spLocks noGrp="1" noChangeArrowheads="1"/>
          </p:cNvSpPr>
          <p:nvPr>
            <p:ph type="body" idx="1"/>
          </p:nvPr>
        </p:nvSpPr>
        <p:spPr>
          <a:xfrm>
            <a:off x="457200" y="1600200"/>
            <a:ext cx="4953000" cy="4953000"/>
          </a:xfrm>
        </p:spPr>
        <p:txBody>
          <a:bodyPr>
            <a:normAutofit fontScale="92500"/>
          </a:bodyPr>
          <a:lstStyle/>
          <a:p>
            <a:pPr eaLnBrk="1" hangingPunct="1"/>
            <a:r>
              <a:rPr lang="en-US" dirty="0" smtClean="0"/>
              <a:t>Helps with legal disputes</a:t>
            </a:r>
            <a:br>
              <a:rPr lang="en-US" dirty="0" smtClean="0"/>
            </a:br>
            <a:endParaRPr lang="en-US" dirty="0" smtClean="0"/>
          </a:p>
          <a:p>
            <a:pPr eaLnBrk="1" hangingPunct="1"/>
            <a:r>
              <a:rPr lang="en-US" dirty="0" smtClean="0"/>
              <a:t>Helps prevent duplication of errors</a:t>
            </a:r>
            <a:br>
              <a:rPr lang="en-US" dirty="0" smtClean="0"/>
            </a:br>
            <a:endParaRPr lang="en-US" dirty="0" smtClean="0"/>
          </a:p>
          <a:p>
            <a:pPr eaLnBrk="1" hangingPunct="1"/>
            <a:r>
              <a:rPr lang="en-US" dirty="0" smtClean="0"/>
              <a:t>Helps the applicator zero in on success</a:t>
            </a:r>
            <a:br>
              <a:rPr lang="en-US" dirty="0" smtClean="0"/>
            </a:br>
            <a:endParaRPr lang="en-US" dirty="0" smtClean="0"/>
          </a:p>
          <a:p>
            <a:pPr eaLnBrk="1" hangingPunct="1"/>
            <a:r>
              <a:rPr lang="en-US" dirty="0" smtClean="0"/>
              <a:t>Helps with planning for pesticide purchases</a:t>
            </a:r>
          </a:p>
        </p:txBody>
      </p:sp>
      <p:pic>
        <p:nvPicPr>
          <p:cNvPr id="5724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005012"/>
            <a:ext cx="3353557" cy="40909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ChangeArrowheads="1"/>
          </p:cNvSpPr>
          <p:nvPr/>
        </p:nvSpPr>
        <p:spPr bwMode="auto">
          <a:xfrm>
            <a:off x="2881313" y="2500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2447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600200"/>
            <a:ext cx="4038600"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0" name="Rectangle 4"/>
          <p:cNvSpPr>
            <a:spLocks noChangeArrowheads="1"/>
          </p:cNvSpPr>
          <p:nvPr/>
        </p:nvSpPr>
        <p:spPr bwMode="auto">
          <a:xfrm>
            <a:off x="1828800" y="2386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2447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810000"/>
            <a:ext cx="72390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2" name="Rectangle 6"/>
          <p:cNvSpPr>
            <a:spLocks noGrp="1" noChangeArrowheads="1"/>
          </p:cNvSpPr>
          <p:nvPr>
            <p:ph type="title"/>
          </p:nvPr>
        </p:nvSpPr>
        <p:spPr/>
        <p:txBody>
          <a:bodyPr/>
          <a:lstStyle/>
          <a:p>
            <a:pPr eaLnBrk="1" hangingPunct="1"/>
            <a:r>
              <a:rPr lang="en-US" smtClean="0"/>
              <a:t>What must be recorded?</a:t>
            </a:r>
          </a:p>
        </p:txBody>
      </p:sp>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26"/>
          <p:cNvSpPr>
            <a:spLocks noGrp="1" noChangeArrowheads="1"/>
          </p:cNvSpPr>
          <p:nvPr>
            <p:ph type="title"/>
          </p:nvPr>
        </p:nvSpPr>
        <p:spPr>
          <a:xfrm>
            <a:off x="457200" y="274638"/>
            <a:ext cx="8229600" cy="792162"/>
          </a:xfrm>
        </p:spPr>
        <p:txBody>
          <a:bodyPr/>
          <a:lstStyle/>
          <a:p>
            <a:r>
              <a:rPr lang="en-US" sz="4800" u="sng" dirty="0" smtClean="0"/>
              <a:t>All</a:t>
            </a:r>
            <a:r>
              <a:rPr lang="en-US" dirty="0" smtClean="0"/>
              <a:t> pesticides have risks!!!</a:t>
            </a:r>
          </a:p>
        </p:txBody>
      </p:sp>
      <p:sp>
        <p:nvSpPr>
          <p:cNvPr id="49155" name="Rectangle 1027"/>
          <p:cNvSpPr>
            <a:spLocks noGrp="1" noChangeArrowheads="1"/>
          </p:cNvSpPr>
          <p:nvPr>
            <p:ph type="body" idx="1"/>
          </p:nvPr>
        </p:nvSpPr>
        <p:spPr>
          <a:xfrm>
            <a:off x="457200" y="1447800"/>
            <a:ext cx="8229600" cy="4953000"/>
          </a:xfrm>
        </p:spPr>
        <p:txBody>
          <a:bodyPr/>
          <a:lstStyle/>
          <a:p>
            <a:r>
              <a:rPr lang="en-US" sz="4000" dirty="0" smtClean="0"/>
              <a:t>Organic</a:t>
            </a:r>
            <a:r>
              <a:rPr lang="en-US" dirty="0" smtClean="0"/>
              <a:t> </a:t>
            </a:r>
            <a:r>
              <a:rPr lang="en-US" sz="4000" dirty="0" smtClean="0">
                <a:sym typeface="Symbol" pitchFamily="18" charset="2"/>
              </a:rPr>
              <a:t> Safe</a:t>
            </a:r>
            <a:br>
              <a:rPr lang="en-US" sz="4000" dirty="0" smtClean="0">
                <a:sym typeface="Symbol" pitchFamily="18" charset="2"/>
              </a:rPr>
            </a:br>
            <a:r>
              <a:rPr lang="en-US" sz="4000" dirty="0" smtClean="0">
                <a:sym typeface="Symbol" pitchFamily="18" charset="2"/>
              </a:rPr>
              <a:t/>
            </a:r>
            <a:br>
              <a:rPr lang="en-US" sz="4000" dirty="0" smtClean="0">
                <a:sym typeface="Symbol" pitchFamily="18" charset="2"/>
              </a:rPr>
            </a:br>
            <a:endParaRPr lang="en-US" sz="4000" dirty="0" smtClean="0">
              <a:sym typeface="Symbol" pitchFamily="18" charset="2"/>
            </a:endParaRPr>
          </a:p>
          <a:p>
            <a:r>
              <a:rPr lang="en-US" sz="4000" dirty="0" smtClean="0">
                <a:sym typeface="Symbol" pitchFamily="18" charset="2"/>
              </a:rPr>
              <a:t>Synthetic  Highly toxic</a:t>
            </a:r>
            <a:br>
              <a:rPr lang="en-US" sz="4000" dirty="0" smtClean="0">
                <a:sym typeface="Symbol" pitchFamily="18" charset="2"/>
              </a:rPr>
            </a:br>
            <a:r>
              <a:rPr lang="en-US" sz="4000" dirty="0" smtClean="0">
                <a:sym typeface="Symbol" pitchFamily="18" charset="2"/>
              </a:rPr>
              <a:t/>
            </a:r>
            <a:br>
              <a:rPr lang="en-US" sz="4000" dirty="0" smtClean="0">
                <a:sym typeface="Symbol" pitchFamily="18" charset="2"/>
              </a:rPr>
            </a:br>
            <a:endParaRPr lang="en-US" sz="4000" dirty="0" smtClean="0">
              <a:sym typeface="Symbol" pitchFamily="18" charset="2"/>
            </a:endParaRPr>
          </a:p>
          <a:p>
            <a:r>
              <a:rPr lang="en-US" sz="4000" dirty="0" smtClean="0">
                <a:sym typeface="Symbol" pitchFamily="18" charset="2"/>
              </a:rPr>
              <a:t>Natural  Safe</a:t>
            </a:r>
          </a:p>
        </p:txBody>
      </p:sp>
      <p:pic>
        <p:nvPicPr>
          <p:cNvPr id="49157" name="Picture 1034" descr="nicot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191000"/>
            <a:ext cx="9175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 Box 1035"/>
          <p:cNvSpPr txBox="1">
            <a:spLocks noChangeArrowheads="1"/>
          </p:cNvSpPr>
          <p:nvPr/>
        </p:nvSpPr>
        <p:spPr bwMode="auto">
          <a:xfrm>
            <a:off x="5867400" y="65532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t>No endorsement intended or implied</a:t>
            </a:r>
          </a:p>
        </p:txBody>
      </p:sp>
      <p:pic>
        <p:nvPicPr>
          <p:cNvPr id="49159" name="Picture 10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5024" y="1196975"/>
            <a:ext cx="1227138"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60" name="Picture 10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4038600"/>
            <a:ext cx="9271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61" name="Picture 1038"/>
          <p:cNvPicPr>
            <a:picLocks noChangeAspect="1" noChangeArrowheads="1"/>
          </p:cNvPicPr>
          <p:nvPr/>
        </p:nvPicPr>
        <p:blipFill>
          <a:blip r:embed="rId7">
            <a:extLst>
              <a:ext uri="{28A0092B-C50C-407E-A947-70E740481C1C}">
                <a14:useLocalDpi xmlns:a14="http://schemas.microsoft.com/office/drawing/2010/main" val="0"/>
              </a:ext>
            </a:extLst>
          </a:blip>
          <a:srcRect l="16000" t="9302" r="16000" b="16280"/>
          <a:stretch>
            <a:fillRect/>
          </a:stretch>
        </p:blipFill>
        <p:spPr bwMode="auto">
          <a:xfrm>
            <a:off x="7772400" y="2895600"/>
            <a:ext cx="1295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http://www.solutionsstores.com/v/vspfiles/photos/MOTHEREARTH-PROCRITRA-DL-2T.jpg"/>
          <p:cNvPicPr>
            <a:picLocks noChangeAspect="1" noChangeArrowheads="1"/>
          </p:cNvPicPr>
          <p:nvPr/>
        </p:nvPicPr>
        <p:blipFill rotWithShape="1">
          <a:blip r:embed="rId8">
            <a:extLst>
              <a:ext uri="{28A0092B-C50C-407E-A947-70E740481C1C}">
                <a14:useLocalDpi xmlns:a14="http://schemas.microsoft.com/office/drawing/2010/main" val="0"/>
              </a:ext>
            </a:extLst>
          </a:blip>
          <a:srcRect l="13601" r="24800" b="9600"/>
          <a:stretch/>
        </p:blipFill>
        <p:spPr bwMode="auto">
          <a:xfrm>
            <a:off x="6172200" y="1196975"/>
            <a:ext cx="1466850" cy="21526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60996882"/>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pPr eaLnBrk="1" hangingPunct="1"/>
            <a:r>
              <a:rPr lang="en-US" smtClean="0"/>
              <a:t>What must be recorded?</a:t>
            </a:r>
          </a:p>
        </p:txBody>
      </p:sp>
      <p:sp>
        <p:nvSpPr>
          <p:cNvPr id="245763" name="Rectangle 3"/>
          <p:cNvSpPr>
            <a:spLocks noGrp="1" noChangeArrowheads="1"/>
          </p:cNvSpPr>
          <p:nvPr>
            <p:ph type="body" idx="1"/>
          </p:nvPr>
        </p:nvSpPr>
        <p:spPr>
          <a:xfrm>
            <a:off x="457200" y="1600200"/>
            <a:ext cx="4953000" cy="4876800"/>
          </a:xfrm>
        </p:spPr>
        <p:txBody>
          <a:bodyPr>
            <a:normAutofit fontScale="92500" lnSpcReduction="10000"/>
          </a:bodyPr>
          <a:lstStyle/>
          <a:p>
            <a:pPr eaLnBrk="1" hangingPunct="1"/>
            <a:r>
              <a:rPr lang="en-US" dirty="0" smtClean="0"/>
              <a:t>Application records must be kept on file for </a:t>
            </a:r>
            <a:r>
              <a:rPr lang="en-US" i="1" dirty="0" smtClean="0"/>
              <a:t>two years</a:t>
            </a:r>
            <a:r>
              <a:rPr lang="en-US" dirty="0" smtClean="0"/>
              <a:t/>
            </a:r>
            <a:br>
              <a:rPr lang="en-US" dirty="0" smtClean="0"/>
            </a:br>
            <a:endParaRPr lang="en-US" dirty="0" smtClean="0"/>
          </a:p>
          <a:p>
            <a:pPr eaLnBrk="1" hangingPunct="1"/>
            <a:r>
              <a:rPr lang="en-US" dirty="0" smtClean="0"/>
              <a:t>Records must be available for inspection upon request</a:t>
            </a:r>
            <a:br>
              <a:rPr lang="en-US" dirty="0" smtClean="0"/>
            </a:br>
            <a:endParaRPr lang="en-US" dirty="0" smtClean="0"/>
          </a:p>
          <a:p>
            <a:pPr eaLnBrk="1" hangingPunct="1"/>
            <a:r>
              <a:rPr lang="en-US" i="1" dirty="0" smtClean="0"/>
              <a:t>No reports</a:t>
            </a:r>
            <a:r>
              <a:rPr lang="en-US" dirty="0" smtClean="0"/>
              <a:t> are required to be sent to the BPC by private growers</a:t>
            </a:r>
            <a:endParaRPr lang="en-US" i="1" dirty="0" smtClean="0"/>
          </a:p>
        </p:txBody>
      </p:sp>
      <p:pic>
        <p:nvPicPr>
          <p:cNvPr id="584706" name="Picture 2" descr="http://pesticidestewardship.org/records/PublishingImages/Inspec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828800"/>
            <a:ext cx="3105150" cy="2333626"/>
          </a:xfrm>
          <a:prstGeom prst="rect">
            <a:avLst/>
          </a:prstGeom>
          <a:noFill/>
          <a:extLst>
            <a:ext uri="{909E8E84-426E-40DD-AFC4-6F175D3DCCD1}">
              <a14:hiddenFill xmlns:a14="http://schemas.microsoft.com/office/drawing/2010/main">
                <a:solidFill>
                  <a:srgbClr val="FFFFFF"/>
                </a:solidFill>
              </a14:hiddenFill>
            </a:ext>
          </a:extLst>
        </p:spPr>
      </p:pic>
      <p:pic>
        <p:nvPicPr>
          <p:cNvPr id="584708" name="Picture 4" descr="http://www.acgov.org/cda/awm/agprograms/images/1_1_4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4575" y="4648200"/>
            <a:ext cx="2286000" cy="17145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pPr eaLnBrk="1" hangingPunct="1"/>
            <a:r>
              <a:rPr lang="en-US" sz="4000" smtClean="0"/>
              <a:t>Critical Pesticide Control Area Law</a:t>
            </a:r>
          </a:p>
        </p:txBody>
      </p:sp>
      <p:sp>
        <p:nvSpPr>
          <p:cNvPr id="246787" name="Rectangle 3"/>
          <p:cNvSpPr>
            <a:spLocks noGrp="1" noChangeArrowheads="1"/>
          </p:cNvSpPr>
          <p:nvPr>
            <p:ph type="body" idx="1"/>
          </p:nvPr>
        </p:nvSpPr>
        <p:spPr>
          <a:xfrm>
            <a:off x="457200" y="1600200"/>
            <a:ext cx="3962400" cy="4525963"/>
          </a:xfrm>
        </p:spPr>
        <p:txBody>
          <a:bodyPr/>
          <a:lstStyle/>
          <a:p>
            <a:pPr eaLnBrk="1" hangingPunct="1"/>
            <a:r>
              <a:rPr lang="en-US" dirty="0" smtClean="0"/>
              <a:t>The Board may restrict or prohibit pesticide use in designated areas</a:t>
            </a:r>
          </a:p>
          <a:p>
            <a:pPr lvl="1" eaLnBrk="1" hangingPunct="1"/>
            <a:r>
              <a:rPr lang="en-US" dirty="0" smtClean="0"/>
              <a:t>Persons may petition the Board</a:t>
            </a:r>
          </a:p>
          <a:p>
            <a:pPr lvl="1" eaLnBrk="1" hangingPunct="1"/>
            <a:r>
              <a:rPr lang="en-US" dirty="0" smtClean="0"/>
              <a:t>Requires medical or ecological proof of need</a:t>
            </a:r>
          </a:p>
        </p:txBody>
      </p:sp>
      <p:pic>
        <p:nvPicPr>
          <p:cNvPr id="586754" name="Picture 2" descr="http://training.fws.gov/library/salmon/denny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676400"/>
            <a:ext cx="3377405" cy="4419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pPr eaLnBrk="1" hangingPunct="1"/>
            <a:r>
              <a:rPr lang="en-US" smtClean="0"/>
              <a:t>Other Laws to Consider</a:t>
            </a:r>
          </a:p>
        </p:txBody>
      </p:sp>
      <p:sp>
        <p:nvSpPr>
          <p:cNvPr id="247811" name="Rectangle 3"/>
          <p:cNvSpPr>
            <a:spLocks noGrp="1" noChangeArrowheads="1"/>
          </p:cNvSpPr>
          <p:nvPr>
            <p:ph type="body" idx="1"/>
          </p:nvPr>
        </p:nvSpPr>
        <p:spPr>
          <a:xfrm>
            <a:off x="457200" y="2057400"/>
            <a:ext cx="5638800" cy="4495800"/>
          </a:xfrm>
        </p:spPr>
        <p:txBody>
          <a:bodyPr/>
          <a:lstStyle/>
          <a:p>
            <a:pPr eaLnBrk="1" hangingPunct="1"/>
            <a:r>
              <a:rPr lang="en-US" dirty="0" smtClean="0"/>
              <a:t>Attractive nuisance law</a:t>
            </a:r>
          </a:p>
          <a:p>
            <a:pPr eaLnBrk="1" hangingPunct="1"/>
            <a:r>
              <a:rPr lang="en-US" dirty="0" smtClean="0"/>
              <a:t>Community Right-to-Know</a:t>
            </a:r>
          </a:p>
          <a:p>
            <a:pPr eaLnBrk="1" hangingPunct="1"/>
            <a:r>
              <a:rPr lang="en-US" dirty="0" smtClean="0"/>
              <a:t>Transportation Laws</a:t>
            </a:r>
          </a:p>
          <a:p>
            <a:pPr eaLnBrk="1" hangingPunct="1"/>
            <a:r>
              <a:rPr lang="en-US" dirty="0" smtClean="0"/>
              <a:t>Hazardous Waste Laws</a:t>
            </a:r>
          </a:p>
          <a:p>
            <a:pPr eaLnBrk="1" hangingPunct="1"/>
            <a:r>
              <a:rPr lang="en-US" dirty="0" smtClean="0"/>
              <a:t>Labor Laws (OSHA Hazard Communication Standard)</a:t>
            </a:r>
          </a:p>
          <a:p>
            <a:pPr lvl="1" eaLnBrk="1" hangingPunct="1"/>
            <a:r>
              <a:rPr lang="en-US" sz="2000" dirty="0" smtClean="0"/>
              <a:t>http://www.state.me.us/labor/bls/hazcomprogram.htm</a:t>
            </a:r>
          </a:p>
        </p:txBody>
      </p:sp>
      <p:pic>
        <p:nvPicPr>
          <p:cNvPr id="4" name="Content Placeholder 4" descr="Picture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438400"/>
            <a:ext cx="2745284"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descr="S-1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752600"/>
            <a:ext cx="2803525"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5" name="Rectangle 3"/>
          <p:cNvSpPr>
            <a:spLocks noGrp="1" noChangeArrowheads="1"/>
          </p:cNvSpPr>
          <p:nvPr>
            <p:ph type="title"/>
          </p:nvPr>
        </p:nvSpPr>
        <p:spPr/>
        <p:txBody>
          <a:bodyPr/>
          <a:lstStyle/>
          <a:p>
            <a:pPr eaLnBrk="1" hangingPunct="1"/>
            <a:r>
              <a:rPr lang="en-US" smtClean="0"/>
              <a:t>Pesticide Fires</a:t>
            </a:r>
          </a:p>
        </p:txBody>
      </p:sp>
      <p:sp>
        <p:nvSpPr>
          <p:cNvPr id="248836" name="Rectangle 4"/>
          <p:cNvSpPr>
            <a:spLocks noGrp="1" noChangeArrowheads="1"/>
          </p:cNvSpPr>
          <p:nvPr>
            <p:ph type="body" sz="half" idx="1"/>
          </p:nvPr>
        </p:nvSpPr>
        <p:spPr/>
        <p:txBody>
          <a:bodyPr/>
          <a:lstStyle/>
          <a:p>
            <a:pPr eaLnBrk="1" hangingPunct="1">
              <a:lnSpc>
                <a:spcPct val="90000"/>
              </a:lnSpc>
            </a:pPr>
            <a:r>
              <a:rPr lang="en-US" sz="2800" smtClean="0"/>
              <a:t>Invite your local fire department to see your storage area</a:t>
            </a:r>
            <a:br>
              <a:rPr lang="en-US" sz="2800" smtClean="0"/>
            </a:br>
            <a:endParaRPr lang="en-US" sz="2800" smtClean="0"/>
          </a:p>
          <a:p>
            <a:pPr eaLnBrk="1" hangingPunct="1">
              <a:lnSpc>
                <a:spcPct val="90000"/>
              </a:lnSpc>
            </a:pPr>
            <a:r>
              <a:rPr lang="en-US" sz="2800" smtClean="0"/>
              <a:t>Give them a list of the products you commonly store there</a:t>
            </a:r>
            <a:br>
              <a:rPr lang="en-US" sz="2800" smtClean="0"/>
            </a:br>
            <a:endParaRPr lang="en-US" sz="2800" smtClean="0"/>
          </a:p>
          <a:p>
            <a:pPr eaLnBrk="1" hangingPunct="1">
              <a:lnSpc>
                <a:spcPct val="90000"/>
              </a:lnSpc>
            </a:pPr>
            <a:r>
              <a:rPr lang="en-US" sz="2800" smtClean="0"/>
              <a:t>Ask them to let it burn!</a:t>
            </a:r>
          </a:p>
        </p:txBody>
      </p:sp>
    </p:spTree>
    <p:custDataLst>
      <p:tags r:id="rId1"/>
    </p:custData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S-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133600"/>
            <a:ext cx="3378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59" name="Rectangle 3"/>
          <p:cNvSpPr>
            <a:spLocks noGrp="1" noChangeArrowheads="1"/>
          </p:cNvSpPr>
          <p:nvPr>
            <p:ph type="title"/>
          </p:nvPr>
        </p:nvSpPr>
        <p:spPr/>
        <p:txBody>
          <a:bodyPr/>
          <a:lstStyle/>
          <a:p>
            <a:pPr eaLnBrk="1" hangingPunct="1"/>
            <a:r>
              <a:rPr lang="en-US" smtClean="0"/>
              <a:t>Post emergency numbers</a:t>
            </a:r>
          </a:p>
        </p:txBody>
      </p:sp>
      <p:sp>
        <p:nvSpPr>
          <p:cNvPr id="249860" name="Text Box 4"/>
          <p:cNvSpPr txBox="1">
            <a:spLocks noChangeArrowheads="1"/>
          </p:cNvSpPr>
          <p:nvPr/>
        </p:nvSpPr>
        <p:spPr bwMode="auto">
          <a:xfrm>
            <a:off x="3276600" y="4038600"/>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Poison Center</a:t>
            </a:r>
          </a:p>
        </p:txBody>
      </p:sp>
    </p:spTree>
    <p:custDataLst>
      <p:tags r:id="rId1"/>
    </p:custData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457200" y="274638"/>
            <a:ext cx="8229600" cy="868362"/>
          </a:xfrm>
        </p:spPr>
        <p:txBody>
          <a:bodyPr/>
          <a:lstStyle/>
          <a:p>
            <a:pPr eaLnBrk="1" hangingPunct="1"/>
            <a:r>
              <a:rPr lang="en-US" dirty="0" smtClean="0"/>
              <a:t>Enforcement</a:t>
            </a:r>
          </a:p>
        </p:txBody>
      </p:sp>
      <p:sp>
        <p:nvSpPr>
          <p:cNvPr id="250883" name="Rectangle 3"/>
          <p:cNvSpPr>
            <a:spLocks noGrp="1" noChangeArrowheads="1"/>
          </p:cNvSpPr>
          <p:nvPr>
            <p:ph type="body" idx="1"/>
          </p:nvPr>
        </p:nvSpPr>
        <p:spPr>
          <a:xfrm>
            <a:off x="457200" y="1447800"/>
            <a:ext cx="5181600" cy="5181600"/>
          </a:xfrm>
        </p:spPr>
        <p:txBody>
          <a:bodyPr>
            <a:normAutofit fontScale="92500" lnSpcReduction="10000"/>
          </a:bodyPr>
          <a:lstStyle/>
          <a:p>
            <a:pPr eaLnBrk="1" hangingPunct="1"/>
            <a:r>
              <a:rPr lang="en-US" dirty="0" smtClean="0"/>
              <a:t>What we like to do the least</a:t>
            </a:r>
            <a:br>
              <a:rPr lang="en-US" dirty="0" smtClean="0"/>
            </a:br>
            <a:endParaRPr lang="en-US" dirty="0" smtClean="0"/>
          </a:p>
          <a:p>
            <a:pPr eaLnBrk="1" hangingPunct="1"/>
            <a:r>
              <a:rPr lang="en-US" dirty="0" smtClean="0"/>
              <a:t>Want to work with applicators</a:t>
            </a:r>
            <a:br>
              <a:rPr lang="en-US" dirty="0" smtClean="0"/>
            </a:br>
            <a:endParaRPr lang="en-US" dirty="0" smtClean="0"/>
          </a:p>
          <a:p>
            <a:pPr eaLnBrk="1" hangingPunct="1"/>
            <a:r>
              <a:rPr lang="en-US" dirty="0" smtClean="0"/>
              <a:t>1</a:t>
            </a:r>
            <a:r>
              <a:rPr lang="en-US" baseline="30000" dirty="0" smtClean="0"/>
              <a:t>st</a:t>
            </a:r>
            <a:r>
              <a:rPr lang="en-US" dirty="0" smtClean="0"/>
              <a:t> offense maximum fine $1,500</a:t>
            </a:r>
          </a:p>
          <a:p>
            <a:pPr eaLnBrk="1" hangingPunct="1"/>
            <a:r>
              <a:rPr lang="en-US" dirty="0" smtClean="0"/>
              <a:t>2</a:t>
            </a:r>
            <a:r>
              <a:rPr lang="en-US" baseline="30000" dirty="0" smtClean="0"/>
              <a:t>nd</a:t>
            </a:r>
            <a:r>
              <a:rPr lang="en-US" dirty="0" smtClean="0"/>
              <a:t> offense maximum fine $4,000</a:t>
            </a:r>
          </a:p>
          <a:p>
            <a:pPr eaLnBrk="1" hangingPunct="1"/>
            <a:r>
              <a:rPr lang="en-US" dirty="0" smtClean="0"/>
              <a:t>Knowing violation $7,500 and/or 30 days</a:t>
            </a:r>
          </a:p>
        </p:txBody>
      </p:sp>
      <p:pic>
        <p:nvPicPr>
          <p:cNvPr id="5877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514600"/>
            <a:ext cx="3382893"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pPr eaLnBrk="1" hangingPunct="1"/>
            <a:r>
              <a:rPr lang="en-US" smtClean="0"/>
              <a:t>For very serious violations</a:t>
            </a:r>
          </a:p>
        </p:txBody>
      </p:sp>
      <p:sp>
        <p:nvSpPr>
          <p:cNvPr id="251907" name="Rectangle 3"/>
          <p:cNvSpPr>
            <a:spLocks noGrp="1" noChangeArrowheads="1"/>
          </p:cNvSpPr>
          <p:nvPr>
            <p:ph type="body" idx="1"/>
          </p:nvPr>
        </p:nvSpPr>
        <p:spPr/>
        <p:txBody>
          <a:bodyPr/>
          <a:lstStyle/>
          <a:p>
            <a:pPr eaLnBrk="1" hangingPunct="1"/>
            <a:r>
              <a:rPr lang="en-US" dirty="0" smtClean="0"/>
              <a:t>The Board can suspend or revoke a license</a:t>
            </a:r>
          </a:p>
        </p:txBody>
      </p:sp>
      <p:pic>
        <p:nvPicPr>
          <p:cNvPr id="4" name="Picture 6" descr="S-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895600"/>
            <a:ext cx="5410200" cy="3402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381000" y="381000"/>
            <a:ext cx="5562600" cy="1143000"/>
          </a:xfrm>
        </p:spPr>
        <p:txBody>
          <a:bodyPr/>
          <a:lstStyle/>
          <a:p>
            <a:pPr algn="l" eaLnBrk="1" hangingPunct="1"/>
            <a:r>
              <a:rPr lang="en-US" smtClean="0"/>
              <a:t>    </a:t>
            </a:r>
            <a:r>
              <a:rPr lang="en-US" sz="4000" smtClean="0"/>
              <a:t>Who you </a:t>
            </a:r>
            <a:r>
              <a:rPr lang="en-US" sz="3600" smtClean="0"/>
              <a:t>might</a:t>
            </a:r>
            <a:r>
              <a:rPr lang="en-US" sz="4000" smtClean="0"/>
              <a:t> see?</a:t>
            </a:r>
          </a:p>
        </p:txBody>
      </p:sp>
      <p:sp>
        <p:nvSpPr>
          <p:cNvPr id="252931" name="Rectangle 3"/>
          <p:cNvSpPr>
            <a:spLocks noGrp="1" noChangeArrowheads="1"/>
          </p:cNvSpPr>
          <p:nvPr>
            <p:ph type="body" idx="1"/>
          </p:nvPr>
        </p:nvSpPr>
        <p:spPr>
          <a:xfrm>
            <a:off x="457200" y="1676400"/>
            <a:ext cx="4495800" cy="4876800"/>
          </a:xfrm>
        </p:spPr>
        <p:txBody>
          <a:bodyPr/>
          <a:lstStyle/>
          <a:p>
            <a:pPr eaLnBrk="1" hangingPunct="1">
              <a:lnSpc>
                <a:spcPct val="90000"/>
              </a:lnSpc>
            </a:pPr>
            <a:r>
              <a:rPr lang="en-US" sz="2500" dirty="0" smtClean="0"/>
              <a:t>Gene Meserve - Southern &amp; Western</a:t>
            </a:r>
            <a:br>
              <a:rPr lang="en-US" sz="2500" dirty="0" smtClean="0"/>
            </a:br>
            <a:endParaRPr lang="en-US" sz="2500" dirty="0" smtClean="0"/>
          </a:p>
          <a:p>
            <a:pPr eaLnBrk="1" hangingPunct="1">
              <a:lnSpc>
                <a:spcPct val="90000"/>
              </a:lnSpc>
            </a:pPr>
            <a:r>
              <a:rPr lang="en-US" sz="2500" dirty="0" smtClean="0"/>
              <a:t>Megan Patterson – Mid Coast &amp; South Central</a:t>
            </a:r>
            <a:br>
              <a:rPr lang="en-US" sz="2500" dirty="0" smtClean="0"/>
            </a:br>
            <a:endParaRPr lang="en-US" sz="2500" dirty="0" smtClean="0"/>
          </a:p>
          <a:p>
            <a:pPr eaLnBrk="1" hangingPunct="1">
              <a:lnSpc>
                <a:spcPct val="90000"/>
              </a:lnSpc>
            </a:pPr>
            <a:r>
              <a:rPr lang="en-US" sz="2500" dirty="0" smtClean="0"/>
              <a:t>Heidi Nelson– </a:t>
            </a:r>
            <a:r>
              <a:rPr lang="en-US" sz="2500" dirty="0" err="1" smtClean="0"/>
              <a:t>Downeast</a:t>
            </a:r>
            <a:r>
              <a:rPr lang="en-US" sz="2500" dirty="0" smtClean="0"/>
              <a:t/>
            </a:r>
            <a:br>
              <a:rPr lang="en-US" sz="2500" dirty="0" smtClean="0"/>
            </a:br>
            <a:endParaRPr lang="en-US" sz="2500" dirty="0" smtClean="0"/>
          </a:p>
          <a:p>
            <a:pPr eaLnBrk="1" hangingPunct="1">
              <a:lnSpc>
                <a:spcPct val="90000"/>
              </a:lnSpc>
            </a:pPr>
            <a:r>
              <a:rPr lang="en-US" sz="2500" smtClean="0"/>
              <a:t>Vacant – </a:t>
            </a:r>
            <a:r>
              <a:rPr lang="en-US" sz="2500" dirty="0" smtClean="0"/>
              <a:t>North Central</a:t>
            </a:r>
            <a:br>
              <a:rPr lang="en-US" sz="2500" dirty="0" smtClean="0"/>
            </a:br>
            <a:endParaRPr lang="en-US" sz="2500" dirty="0" smtClean="0"/>
          </a:p>
          <a:p>
            <a:pPr eaLnBrk="1" hangingPunct="1">
              <a:lnSpc>
                <a:spcPct val="90000"/>
              </a:lnSpc>
            </a:pPr>
            <a:r>
              <a:rPr lang="en-US" sz="2500" dirty="0" smtClean="0"/>
              <a:t>John Haley - Aroostook</a:t>
            </a:r>
          </a:p>
        </p:txBody>
      </p:sp>
      <p:pic>
        <p:nvPicPr>
          <p:cNvPr id="252932" name="Picture 4" descr="Inspector_Territor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609600"/>
            <a:ext cx="3805238"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3" name="Text Box 5"/>
          <p:cNvSpPr txBox="1">
            <a:spLocks noChangeArrowheads="1"/>
          </p:cNvSpPr>
          <p:nvPr/>
        </p:nvSpPr>
        <p:spPr bwMode="auto">
          <a:xfrm>
            <a:off x="5334000" y="4572000"/>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a:latin typeface="Times New Roman" pitchFamily="18" charset="0"/>
              </a:rPr>
              <a:t>Gene</a:t>
            </a:r>
          </a:p>
        </p:txBody>
      </p:sp>
      <p:sp>
        <p:nvSpPr>
          <p:cNvPr id="252934" name="Text Box 6"/>
          <p:cNvSpPr txBox="1">
            <a:spLocks noChangeArrowheads="1"/>
          </p:cNvSpPr>
          <p:nvPr/>
        </p:nvSpPr>
        <p:spPr bwMode="auto">
          <a:xfrm>
            <a:off x="6172200" y="4191000"/>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dirty="0" smtClean="0">
                <a:latin typeface="Times New Roman" pitchFamily="18" charset="0"/>
              </a:rPr>
              <a:t>Megan</a:t>
            </a:r>
            <a:endParaRPr lang="en-US" sz="1600" dirty="0">
              <a:latin typeface="Times New Roman" pitchFamily="18" charset="0"/>
            </a:endParaRPr>
          </a:p>
        </p:txBody>
      </p:sp>
      <p:sp>
        <p:nvSpPr>
          <p:cNvPr id="252935" name="Text Box 7"/>
          <p:cNvSpPr txBox="1">
            <a:spLocks noChangeArrowheads="1"/>
          </p:cNvSpPr>
          <p:nvPr/>
        </p:nvSpPr>
        <p:spPr bwMode="auto">
          <a:xfrm>
            <a:off x="7543800" y="3733800"/>
            <a:ext cx="762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dirty="0" smtClean="0">
                <a:latin typeface="Times New Roman" pitchFamily="18" charset="0"/>
              </a:rPr>
              <a:t>Heidi</a:t>
            </a:r>
            <a:endParaRPr lang="en-US" sz="1600" dirty="0">
              <a:latin typeface="Times New Roman" pitchFamily="18" charset="0"/>
            </a:endParaRPr>
          </a:p>
        </p:txBody>
      </p:sp>
      <p:sp>
        <p:nvSpPr>
          <p:cNvPr id="252936" name="Text Box 8"/>
          <p:cNvSpPr txBox="1">
            <a:spLocks noChangeArrowheads="1"/>
          </p:cNvSpPr>
          <p:nvPr/>
        </p:nvSpPr>
        <p:spPr bwMode="auto">
          <a:xfrm>
            <a:off x="6858000" y="3124200"/>
            <a:ext cx="914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dirty="0" smtClean="0">
                <a:latin typeface="Times New Roman" pitchFamily="18" charset="0"/>
              </a:rPr>
              <a:t>Vacant</a:t>
            </a:r>
            <a:endParaRPr lang="en-US" sz="1600" dirty="0">
              <a:latin typeface="Times New Roman" pitchFamily="18" charset="0"/>
            </a:endParaRPr>
          </a:p>
        </p:txBody>
      </p:sp>
      <p:sp>
        <p:nvSpPr>
          <p:cNvPr id="252937" name="Text Box 9"/>
          <p:cNvSpPr txBox="1">
            <a:spLocks noChangeArrowheads="1"/>
          </p:cNvSpPr>
          <p:nvPr/>
        </p:nvSpPr>
        <p:spPr bwMode="auto">
          <a:xfrm>
            <a:off x="7391400" y="1219200"/>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dirty="0" smtClean="0">
                <a:latin typeface="Times New Roman" pitchFamily="18" charset="0"/>
              </a:rPr>
              <a:t>John</a:t>
            </a:r>
            <a:endParaRPr lang="en-US" sz="1600" dirty="0">
              <a:latin typeface="Times New Roman" pitchFamily="18" charset="0"/>
            </a:endParaRPr>
          </a:p>
        </p:txBody>
      </p:sp>
      <p:sp>
        <p:nvSpPr>
          <p:cNvPr id="252938" name="Text Box 10"/>
          <p:cNvSpPr txBox="1">
            <a:spLocks noChangeArrowheads="1"/>
          </p:cNvSpPr>
          <p:nvPr/>
        </p:nvSpPr>
        <p:spPr bwMode="auto">
          <a:xfrm>
            <a:off x="6324600" y="1752600"/>
            <a:ext cx="9906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a:latin typeface="Times New Roman" pitchFamily="18" charset="0"/>
              </a:rPr>
              <a:t>No Man’s Land</a:t>
            </a:r>
          </a:p>
        </p:txBody>
      </p:sp>
    </p:spTree>
    <p:custDataLst>
      <p:tags r:id="rId1"/>
    </p:custData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5" descr="S-1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09600"/>
            <a:ext cx="8610600" cy="544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4" descr="S-1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28600"/>
            <a:ext cx="410686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228600"/>
            <a:ext cx="6172200" cy="6324600"/>
          </a:xfrm>
        </p:spPr>
        <p:txBody>
          <a:bodyPr/>
          <a:lstStyle/>
          <a:p>
            <a:pPr algn="l" eaLnBrk="1" hangingPunct="1"/>
            <a:r>
              <a:rPr lang="en-US" sz="4000" smtClean="0">
                <a:solidFill>
                  <a:srgbClr val="CC3300"/>
                </a:solidFill>
              </a:rPr>
              <a:t>“All substances are poisons; there is none which is not a poison.  The right DOSE differentiates a poison from a remedy.” </a:t>
            </a:r>
            <a:br>
              <a:rPr lang="en-US" sz="4000" smtClean="0">
                <a:solidFill>
                  <a:srgbClr val="CC3300"/>
                </a:solidFill>
              </a:rPr>
            </a:br>
            <a:r>
              <a:rPr lang="en-US" smtClean="0">
                <a:solidFill>
                  <a:schemeClr val="tx1"/>
                </a:solidFill>
              </a:rPr>
              <a:t>–</a:t>
            </a:r>
            <a:r>
              <a:rPr lang="en-US" sz="3600" smtClean="0">
                <a:solidFill>
                  <a:schemeClr val="tx1"/>
                </a:solidFill>
              </a:rPr>
              <a:t>Paracelsus (1493-1541)</a:t>
            </a:r>
            <a:br>
              <a:rPr lang="en-US" sz="3600" smtClean="0">
                <a:solidFill>
                  <a:schemeClr val="tx1"/>
                </a:solidFill>
              </a:rPr>
            </a:br>
            <a:r>
              <a:rPr lang="en-US" sz="3600" smtClean="0">
                <a:solidFill>
                  <a:schemeClr val="tx1"/>
                </a:solidFill>
              </a:rPr>
              <a:t/>
            </a:r>
            <a:br>
              <a:rPr lang="en-US" sz="3600" smtClean="0">
                <a:solidFill>
                  <a:schemeClr val="tx1"/>
                </a:solidFill>
              </a:rPr>
            </a:br>
            <a:r>
              <a:rPr lang="en-US" sz="3600" smtClean="0">
                <a:solidFill>
                  <a:schemeClr val="tx1"/>
                </a:solidFill>
              </a:rPr>
              <a:t>Even too much water can kill – over 1.5 liters/hour</a:t>
            </a:r>
          </a:p>
        </p:txBody>
      </p:sp>
      <p:pic>
        <p:nvPicPr>
          <p:cNvPr id="40963" name="Picture 3" descr="paracelsus"/>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2975" y="0"/>
            <a:ext cx="31210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0900" y="4383088"/>
            <a:ext cx="3200400" cy="245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398962621"/>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4" descr="S-1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57200"/>
            <a:ext cx="8610600" cy="569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4" descr="S-1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09600"/>
            <a:ext cx="8686800" cy="56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4" descr="S-1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57200"/>
            <a:ext cx="8382000" cy="524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5" descr="S-1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09600"/>
            <a:ext cx="84582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4" descr="S-1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09600"/>
            <a:ext cx="83820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4" descr="S-1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81000"/>
            <a:ext cx="437673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smtClean="0"/>
              <a:t>BPC Web Site </a:t>
            </a:r>
            <a:r>
              <a:rPr lang="en-US" sz="3600" dirty="0" smtClean="0">
                <a:solidFill>
                  <a:schemeClr val="tx1"/>
                </a:solidFill>
                <a:hlinkClick r:id="rId4"/>
              </a:rPr>
              <a:t>www.thinkfirstspraylast.org</a:t>
            </a:r>
            <a:endParaRPr lang="en-US" sz="3600" dirty="0" smtClean="0">
              <a:solidFill>
                <a:schemeClr val="tx1"/>
              </a:solidFill>
            </a:endParaRPr>
          </a:p>
        </p:txBody>
      </p:sp>
      <p:pic>
        <p:nvPicPr>
          <p:cNvPr id="5652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462" y="1674206"/>
            <a:ext cx="7246938" cy="5031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527579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1219200" y="228600"/>
            <a:ext cx="7239000" cy="1143000"/>
          </a:xfrm>
        </p:spPr>
        <p:txBody>
          <a:bodyPr/>
          <a:lstStyle/>
          <a:p>
            <a:pPr eaLnBrk="1" hangingPunct="1"/>
            <a:r>
              <a:rPr lang="en-US" dirty="0" smtClean="0"/>
              <a:t>What is a pesticide?</a:t>
            </a:r>
          </a:p>
        </p:txBody>
      </p:sp>
      <p:sp>
        <p:nvSpPr>
          <p:cNvPr id="11268" name="Rectangle 3"/>
          <p:cNvSpPr>
            <a:spLocks noGrp="1" noChangeArrowheads="1"/>
          </p:cNvSpPr>
          <p:nvPr>
            <p:ph type="body" idx="1"/>
          </p:nvPr>
        </p:nvSpPr>
        <p:spPr>
          <a:xfrm>
            <a:off x="1036637" y="1524000"/>
            <a:ext cx="7802563" cy="5181600"/>
          </a:xfrm>
        </p:spPr>
        <p:txBody>
          <a:bodyPr>
            <a:normAutofit lnSpcReduction="10000"/>
          </a:bodyPr>
          <a:lstStyle/>
          <a:p>
            <a:pPr eaLnBrk="1" hangingPunct="1">
              <a:lnSpc>
                <a:spcPct val="90000"/>
              </a:lnSpc>
            </a:pPr>
            <a:r>
              <a:rPr lang="en-US" sz="2800" dirty="0" smtClean="0"/>
              <a:t>Any substance or mixture of substances intended for:</a:t>
            </a:r>
            <a:br>
              <a:rPr lang="en-US" sz="2800" dirty="0" smtClean="0"/>
            </a:br>
            <a:endParaRPr lang="en-US" sz="2800" dirty="0" smtClean="0"/>
          </a:p>
          <a:p>
            <a:pPr lvl="1" eaLnBrk="1" hangingPunct="1">
              <a:lnSpc>
                <a:spcPct val="90000"/>
              </a:lnSpc>
            </a:pPr>
            <a:r>
              <a:rPr lang="en-US" sz="2400" dirty="0" smtClean="0"/>
              <a:t>preventing,</a:t>
            </a:r>
          </a:p>
          <a:p>
            <a:pPr lvl="1" eaLnBrk="1" hangingPunct="1">
              <a:lnSpc>
                <a:spcPct val="90000"/>
              </a:lnSpc>
            </a:pPr>
            <a:r>
              <a:rPr lang="en-US" sz="2400" dirty="0" smtClean="0"/>
              <a:t>destroying,</a:t>
            </a:r>
          </a:p>
          <a:p>
            <a:pPr lvl="1" eaLnBrk="1" hangingPunct="1">
              <a:lnSpc>
                <a:spcPct val="90000"/>
              </a:lnSpc>
            </a:pPr>
            <a:r>
              <a:rPr lang="en-US" sz="2400" dirty="0" smtClean="0"/>
              <a:t>repelling, or</a:t>
            </a:r>
          </a:p>
          <a:p>
            <a:pPr lvl="1" eaLnBrk="1" hangingPunct="1">
              <a:lnSpc>
                <a:spcPct val="90000"/>
              </a:lnSpc>
            </a:pPr>
            <a:r>
              <a:rPr lang="en-US" sz="2400" dirty="0" smtClean="0"/>
              <a:t>mitigating</a:t>
            </a:r>
            <a:br>
              <a:rPr lang="en-US" sz="2400" dirty="0" smtClean="0"/>
            </a:br>
            <a:r>
              <a:rPr lang="en-US" dirty="0" smtClean="0"/>
              <a:t>any pest</a:t>
            </a:r>
            <a:r>
              <a:rPr lang="en-US" sz="2400" dirty="0" smtClean="0"/>
              <a:t/>
            </a:r>
            <a:br>
              <a:rPr lang="en-US" sz="2400" dirty="0" smtClean="0"/>
            </a:br>
            <a:endParaRPr lang="en-US" sz="2400" dirty="0" smtClean="0"/>
          </a:p>
          <a:p>
            <a:pPr eaLnBrk="1" hangingPunct="1">
              <a:lnSpc>
                <a:spcPct val="90000"/>
              </a:lnSpc>
            </a:pPr>
            <a:r>
              <a:rPr lang="en-US" sz="2800" dirty="0" smtClean="0"/>
              <a:t>Or, any plant regulator, defoliant or desiccant.</a:t>
            </a:r>
          </a:p>
          <a:p>
            <a:pPr lvl="1" eaLnBrk="1" hangingPunct="1">
              <a:lnSpc>
                <a:spcPct val="90000"/>
              </a:lnSpc>
            </a:pPr>
            <a:r>
              <a:rPr lang="en-US" sz="2400" dirty="0" smtClean="0"/>
              <a:t>Does not include fertilizers or nutrients</a:t>
            </a:r>
          </a:p>
          <a:p>
            <a:pPr lvl="1" eaLnBrk="1" hangingPunct="1">
              <a:lnSpc>
                <a:spcPct val="90000"/>
              </a:lnSpc>
            </a:pPr>
            <a:r>
              <a:rPr lang="en-US" sz="2400" dirty="0" smtClean="0"/>
              <a:t>Does not include beneficial organisms</a:t>
            </a:r>
          </a:p>
          <a:p>
            <a:pPr lvl="1" eaLnBrk="1" hangingPunct="1">
              <a:lnSpc>
                <a:spcPct val="90000"/>
              </a:lnSpc>
            </a:pPr>
            <a:r>
              <a:rPr lang="en-US" sz="2400" dirty="0" smtClean="0"/>
              <a:t>Does not include traps or mechanical means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408679"/>
            <a:ext cx="3048000" cy="2010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285006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66688" y="152400"/>
            <a:ext cx="4252912" cy="1143000"/>
          </a:xfrm>
        </p:spPr>
        <p:txBody>
          <a:bodyPr/>
          <a:lstStyle/>
          <a:p>
            <a:r>
              <a:rPr lang="en-US" sz="3200" dirty="0" smtClean="0"/>
              <a:t>Even natural or organic products can be toxic!</a:t>
            </a:r>
          </a:p>
        </p:txBody>
      </p:sp>
      <p:pic>
        <p:nvPicPr>
          <p:cNvPr id="5018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19063"/>
            <a:ext cx="49530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52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74190"/>
            <a:ext cx="4547393"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1847" y="1343847"/>
            <a:ext cx="2923353" cy="2923353"/>
          </a:xfrm>
          <a:prstGeom prst="rect">
            <a:avLst/>
          </a:prstGeom>
        </p:spPr>
      </p:pic>
    </p:spTree>
    <p:custDataLst>
      <p:tags r:id="rId1"/>
    </p:custDataLst>
    <p:extLst>
      <p:ext uri="{BB962C8B-B14F-4D97-AF65-F5344CB8AC3E}">
        <p14:creationId xmlns:p14="http://schemas.microsoft.com/office/powerpoint/2010/main" val="14804846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z="5400" smtClean="0"/>
              <a:t>What are the environmental risks?</a:t>
            </a:r>
          </a:p>
        </p:txBody>
      </p:sp>
      <p:sp>
        <p:nvSpPr>
          <p:cNvPr id="23555" name="Rectangle 3"/>
          <p:cNvSpPr>
            <a:spLocks noGrp="1" noChangeArrowheads="1"/>
          </p:cNvSpPr>
          <p:nvPr>
            <p:ph type="body" idx="1"/>
          </p:nvPr>
        </p:nvSpPr>
        <p:spPr>
          <a:xfrm>
            <a:off x="1143000" y="2209800"/>
            <a:ext cx="7772400" cy="4114800"/>
          </a:xfrm>
        </p:spPr>
        <p:txBody>
          <a:bodyPr/>
          <a:lstStyle/>
          <a:p>
            <a:pPr eaLnBrk="1" hangingPunct="1"/>
            <a:r>
              <a:rPr lang="en-US" sz="4000" dirty="0" smtClean="0"/>
              <a:t>Wildlife effects</a:t>
            </a:r>
            <a:br>
              <a:rPr lang="en-US" sz="4000" dirty="0" smtClean="0"/>
            </a:br>
            <a:endParaRPr lang="en-US" sz="4000" dirty="0" smtClean="0"/>
          </a:p>
          <a:p>
            <a:pPr eaLnBrk="1" hangingPunct="1"/>
            <a:r>
              <a:rPr lang="en-US" sz="4000" dirty="0" smtClean="0"/>
              <a:t>Water contamination</a:t>
            </a:r>
            <a:br>
              <a:rPr lang="en-US" sz="4000" dirty="0" smtClean="0"/>
            </a:br>
            <a:endParaRPr lang="en-US" sz="4000" dirty="0" smtClean="0"/>
          </a:p>
          <a:p>
            <a:pPr eaLnBrk="1" hangingPunct="1"/>
            <a:r>
              <a:rPr lang="en-US" sz="4000" dirty="0" smtClean="0"/>
              <a:t>Residues on food</a:t>
            </a:r>
            <a:endParaRPr lang="en-US" dirty="0" smtClean="0"/>
          </a:p>
        </p:txBody>
      </p:sp>
      <p:pic>
        <p:nvPicPr>
          <p:cNvPr id="23556" name="Picture 4" descr="well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3657600"/>
            <a:ext cx="151447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fish%20k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828800"/>
            <a:ext cx="1524000"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4223" y="4983014"/>
            <a:ext cx="1343025"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1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905000"/>
            <a:ext cx="67818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p:cNvSpPr>
            <a:spLocks noGrp="1" noChangeArrowheads="1"/>
          </p:cNvSpPr>
          <p:nvPr>
            <p:ph type="title"/>
          </p:nvPr>
        </p:nvSpPr>
        <p:spPr/>
        <p:txBody>
          <a:bodyPr/>
          <a:lstStyle/>
          <a:p>
            <a:pPr eaLnBrk="1" hangingPunct="1"/>
            <a:r>
              <a:rPr lang="en-US" sz="4000" smtClean="0"/>
              <a:t>Always carefully read the precautionary statements &amp; environmental hazards on the label</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5"/>
          <p:cNvSpPr>
            <a:spLocks noGrp="1" noChangeArrowheads="1"/>
          </p:cNvSpPr>
          <p:nvPr>
            <p:ph type="title"/>
          </p:nvPr>
        </p:nvSpPr>
        <p:spPr/>
        <p:txBody>
          <a:bodyPr/>
          <a:lstStyle/>
          <a:p>
            <a:pPr eaLnBrk="1" hangingPunct="1"/>
            <a:r>
              <a:rPr lang="en-US" smtClean="0"/>
              <a:t>Know the “fate” of the pesticide you apply – Read the label</a:t>
            </a:r>
          </a:p>
        </p:txBody>
      </p:sp>
      <p:sp>
        <p:nvSpPr>
          <p:cNvPr id="25604" name="Text Box 2052"/>
          <p:cNvSpPr txBox="1">
            <a:spLocks noChangeArrowheads="1"/>
          </p:cNvSpPr>
          <p:nvPr/>
        </p:nvSpPr>
        <p:spPr bwMode="auto">
          <a:xfrm>
            <a:off x="4800599" y="2971800"/>
            <a:ext cx="431074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dirty="0"/>
              <a:t>Some granular pesticides are very hazardous to birds</a:t>
            </a:r>
          </a:p>
        </p:txBody>
      </p:sp>
      <p:pic>
        <p:nvPicPr>
          <p:cNvPr id="25605" name="Picture 2053" descr="pend on hardscape"/>
          <p:cNvPicPr>
            <a:picLocks noChangeAspect="1" noChangeArrowheads="1"/>
          </p:cNvPicPr>
          <p:nvPr/>
        </p:nvPicPr>
        <p:blipFill>
          <a:blip r:embed="rId3">
            <a:lum bright="20000" contrast="16000"/>
            <a:extLst>
              <a:ext uri="{28A0092B-C50C-407E-A947-70E740481C1C}">
                <a14:useLocalDpi xmlns:a14="http://schemas.microsoft.com/office/drawing/2010/main" val="0"/>
              </a:ext>
            </a:extLst>
          </a:blip>
          <a:srcRect/>
          <a:stretch>
            <a:fillRect/>
          </a:stretch>
        </p:blipFill>
        <p:spPr bwMode="auto">
          <a:xfrm>
            <a:off x="4876800" y="4724400"/>
            <a:ext cx="4114800"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51230" t="28458" r="9399" b="17354"/>
          <a:stretch/>
        </p:blipFill>
        <p:spPr bwMode="auto">
          <a:xfrm>
            <a:off x="152400" y="1730828"/>
            <a:ext cx="4517571" cy="4974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4191000"/>
            <a:ext cx="8229600" cy="1905000"/>
          </a:xfrm>
        </p:spPr>
        <p:txBody>
          <a:bodyPr/>
          <a:lstStyle/>
          <a:p>
            <a:pPr eaLnBrk="1" hangingPunct="1"/>
            <a:r>
              <a:rPr lang="en-US" sz="5400" b="1" dirty="0" smtClean="0"/>
              <a:t>Persistence and Resistance </a:t>
            </a:r>
          </a:p>
        </p:txBody>
      </p:sp>
      <p:pic>
        <p:nvPicPr>
          <p:cNvPr id="27651" name="Picture 5" descr="dd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5562" y="609600"/>
            <a:ext cx="4821238"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7" descr="insect_temi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09600"/>
            <a:ext cx="19431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1"/>
          <p:cNvSpPr txBox="1">
            <a:spLocks noChangeArrowheads="1"/>
          </p:cNvSpPr>
          <p:nvPr/>
        </p:nvSpPr>
        <p:spPr bwMode="auto">
          <a:xfrm>
            <a:off x="5867400" y="6473825"/>
            <a:ext cx="3214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No endorsements intended or implied</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mtClean="0"/>
              <a:t>Reducing pest resistance</a:t>
            </a:r>
          </a:p>
        </p:txBody>
      </p:sp>
      <p:pic>
        <p:nvPicPr>
          <p:cNvPr id="5222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r="919"/>
          <a:stretch>
            <a:fillRect/>
          </a:stretch>
        </p:blipFill>
        <p:spPr bwMode="auto">
          <a:xfrm>
            <a:off x="381000" y="1602199"/>
            <a:ext cx="4419600" cy="167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0249" y="1543050"/>
            <a:ext cx="3391976"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4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051" y="3629025"/>
            <a:ext cx="3900696" cy="2759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7587848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8229600" cy="1143000"/>
          </a:xfrm>
        </p:spPr>
        <p:txBody>
          <a:bodyPr/>
          <a:lstStyle/>
          <a:p>
            <a:pPr eaLnBrk="1" hangingPunct="1"/>
            <a:r>
              <a:rPr lang="en-US" smtClean="0"/>
              <a:t>Remember “Silent Spring”</a:t>
            </a:r>
          </a:p>
        </p:txBody>
      </p:sp>
      <p:pic>
        <p:nvPicPr>
          <p:cNvPr id="28675" name="Picture 3" descr="bird_w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81200"/>
            <a:ext cx="4911725" cy="406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silentspr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304800"/>
            <a:ext cx="9525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5"/>
          <p:cNvSpPr txBox="1">
            <a:spLocks noChangeArrowheads="1"/>
          </p:cNvSpPr>
          <p:nvPr/>
        </p:nvSpPr>
        <p:spPr bwMode="auto">
          <a:xfrm>
            <a:off x="1905000" y="6035675"/>
            <a:ext cx="5257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a:latin typeface="Times New Roman" pitchFamily="18" charset="0"/>
              </a:rPr>
              <a:t>*Biomagnification of chlorinated hydrocarbons like DDT or Dieldrin</a:t>
            </a:r>
          </a:p>
        </p:txBody>
      </p:sp>
      <p:pic>
        <p:nvPicPr>
          <p:cNvPr id="28678" name="Picture 7" descr="biomagnific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905000"/>
            <a:ext cx="3122613"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dirty="0" smtClean="0"/>
              <a:t>Today’s wildlife concerns</a:t>
            </a:r>
          </a:p>
        </p:txBody>
      </p:sp>
      <p:sp>
        <p:nvSpPr>
          <p:cNvPr id="61443" name="Content Placeholder 2"/>
          <p:cNvSpPr>
            <a:spLocks noGrp="1"/>
          </p:cNvSpPr>
          <p:nvPr>
            <p:ph idx="1"/>
          </p:nvPr>
        </p:nvSpPr>
        <p:spPr>
          <a:xfrm>
            <a:off x="1173163" y="1676400"/>
            <a:ext cx="4008437" cy="4572000"/>
          </a:xfrm>
        </p:spPr>
        <p:txBody>
          <a:bodyPr>
            <a:normAutofit lnSpcReduction="10000"/>
          </a:bodyPr>
          <a:lstStyle/>
          <a:p>
            <a:r>
              <a:rPr lang="en-US" dirty="0" err="1" smtClean="0"/>
              <a:t>Biomagnification</a:t>
            </a:r>
            <a:r>
              <a:rPr lang="en-US" dirty="0" smtClean="0"/>
              <a:t> is not a big issue any more</a:t>
            </a:r>
          </a:p>
          <a:p>
            <a:pPr lvl="1"/>
            <a:r>
              <a:rPr lang="en-US" dirty="0" smtClean="0"/>
              <a:t>Fat soluble products were cancelled in the 70’s</a:t>
            </a:r>
            <a:br>
              <a:rPr lang="en-US" dirty="0" smtClean="0"/>
            </a:br>
            <a:endParaRPr lang="en-US" dirty="0" smtClean="0"/>
          </a:p>
          <a:p>
            <a:r>
              <a:rPr lang="en-US" dirty="0" smtClean="0"/>
              <a:t>Pollinators are now a focus area</a:t>
            </a:r>
          </a:p>
        </p:txBody>
      </p:sp>
      <p:pic>
        <p:nvPicPr>
          <p:cNvPr id="61444" name="Picture 2"/>
          <p:cNvPicPr>
            <a:picLocks noChangeAspect="1" noChangeArrowheads="1"/>
          </p:cNvPicPr>
          <p:nvPr/>
        </p:nvPicPr>
        <p:blipFill>
          <a:blip r:embed="rId3">
            <a:extLst>
              <a:ext uri="{28A0092B-C50C-407E-A947-70E740481C1C}">
                <a14:useLocalDpi xmlns:a14="http://schemas.microsoft.com/office/drawing/2010/main" val="0"/>
              </a:ext>
            </a:extLst>
          </a:blip>
          <a:srcRect l="11665" t="12648" r="36429" b="28461"/>
          <a:stretch>
            <a:fillRect/>
          </a:stretch>
        </p:blipFill>
        <p:spPr bwMode="auto">
          <a:xfrm>
            <a:off x="5291138" y="1981200"/>
            <a:ext cx="3736975" cy="339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5" name="TextBox 3"/>
          <p:cNvSpPr txBox="1">
            <a:spLocks noChangeArrowheads="1"/>
          </p:cNvSpPr>
          <p:nvPr/>
        </p:nvSpPr>
        <p:spPr bwMode="auto">
          <a:xfrm>
            <a:off x="954088" y="6291263"/>
            <a:ext cx="81137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dirty="0">
                <a:solidFill>
                  <a:srgbClr val="000000"/>
                </a:solidFill>
              </a:rPr>
              <a:t>http://www.extension.org/pages/24315/managed-pollinator-cap:-coordinated-agricultural-project</a:t>
            </a:r>
          </a:p>
        </p:txBody>
      </p:sp>
    </p:spTree>
    <p:custDataLst>
      <p:tags r:id="rId1"/>
    </p:custDataLst>
    <p:extLst>
      <p:ext uri="{BB962C8B-B14F-4D97-AF65-F5344CB8AC3E}">
        <p14:creationId xmlns:p14="http://schemas.microsoft.com/office/powerpoint/2010/main" val="1103242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Look for the bee icon on new labels</a:t>
            </a:r>
            <a:endParaRPr lang="en-US" dirty="0"/>
          </a:p>
        </p:txBody>
      </p:sp>
      <p:sp>
        <p:nvSpPr>
          <p:cNvPr id="3" name="Content Placeholder 2"/>
          <p:cNvSpPr>
            <a:spLocks noGrp="1"/>
          </p:cNvSpPr>
          <p:nvPr>
            <p:ph sz="quarter" idx="13"/>
          </p:nvPr>
        </p:nvSpPr>
        <p:spPr>
          <a:xfrm>
            <a:off x="676655" y="2362200"/>
            <a:ext cx="3822192" cy="4114800"/>
          </a:xfrm>
        </p:spPr>
        <p:txBody>
          <a:bodyPr>
            <a:normAutofit lnSpcReduction="10000"/>
          </a:bodyPr>
          <a:lstStyle/>
          <a:p>
            <a:r>
              <a:rPr lang="en-US" dirty="0" smtClean="0"/>
              <a:t>Products with acute or residual toxicity to pollinators will have the bee icon on their labels</a:t>
            </a:r>
            <a:br>
              <a:rPr lang="en-US" dirty="0" smtClean="0"/>
            </a:br>
            <a:endParaRPr lang="en-US" dirty="0" smtClean="0"/>
          </a:p>
          <a:p>
            <a:r>
              <a:rPr lang="en-US" dirty="0" smtClean="0"/>
              <a:t>The new warnings will be next to that icon</a:t>
            </a:r>
            <a:br>
              <a:rPr lang="en-US" dirty="0" smtClean="0"/>
            </a:br>
            <a:endParaRPr lang="en-US" dirty="0" smtClean="0"/>
          </a:p>
          <a:p>
            <a:r>
              <a:rPr lang="en-US" dirty="0" smtClean="0"/>
              <a:t>Includes all types of pesticides not just insecticides</a:t>
            </a:r>
            <a:endParaRPr lang="en-US"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971800"/>
            <a:ext cx="3584575" cy="305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3646030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0"/>
            <a:ext cx="9144000" cy="1143000"/>
          </a:xfrm>
        </p:spPr>
        <p:txBody>
          <a:bodyPr/>
          <a:lstStyle/>
          <a:p>
            <a:pPr eaLnBrk="1" hangingPunct="1"/>
            <a:r>
              <a:rPr lang="en-US" sz="4000" smtClean="0"/>
              <a:t>Protect Bees and Other Pollinators</a:t>
            </a:r>
          </a:p>
        </p:txBody>
      </p:sp>
      <p:sp>
        <p:nvSpPr>
          <p:cNvPr id="79875" name="Rectangle 3"/>
          <p:cNvSpPr>
            <a:spLocks noGrp="1" noChangeArrowheads="1"/>
          </p:cNvSpPr>
          <p:nvPr>
            <p:ph type="body" idx="1"/>
          </p:nvPr>
        </p:nvSpPr>
        <p:spPr>
          <a:xfrm>
            <a:off x="228600" y="914400"/>
            <a:ext cx="7772400" cy="5638800"/>
          </a:xfrm>
        </p:spPr>
        <p:txBody>
          <a:bodyPr/>
          <a:lstStyle/>
          <a:p>
            <a:pPr eaLnBrk="1" hangingPunct="1">
              <a:spcAft>
                <a:spcPct val="20000"/>
              </a:spcAft>
            </a:pPr>
            <a:r>
              <a:rPr lang="en-US" dirty="0" smtClean="0"/>
              <a:t>Do not apply pollinator toxic pesticides if the crop is blooming or about to bloom or if plants are blooming in nearby areas</a:t>
            </a:r>
          </a:p>
          <a:p>
            <a:pPr eaLnBrk="1" hangingPunct="1">
              <a:spcAft>
                <a:spcPct val="20000"/>
              </a:spcAft>
            </a:pPr>
            <a:r>
              <a:rPr lang="en-US" dirty="0" smtClean="0"/>
              <a:t>Mow blooming weeds before treatments </a:t>
            </a:r>
          </a:p>
          <a:p>
            <a:pPr eaLnBrk="1" hangingPunct="1">
              <a:spcAft>
                <a:spcPct val="20000"/>
              </a:spcAft>
            </a:pPr>
            <a:r>
              <a:rPr lang="en-US" dirty="0" smtClean="0"/>
              <a:t>Reduce drift</a:t>
            </a:r>
          </a:p>
          <a:p>
            <a:pPr eaLnBrk="1" hangingPunct="1">
              <a:spcAft>
                <a:spcPct val="20000"/>
              </a:spcAft>
            </a:pPr>
            <a:r>
              <a:rPr lang="en-US" dirty="0" smtClean="0"/>
              <a:t>Apply early or late </a:t>
            </a:r>
            <a:br>
              <a:rPr lang="en-US" dirty="0" smtClean="0"/>
            </a:br>
            <a:r>
              <a:rPr lang="en-US" dirty="0" smtClean="0"/>
              <a:t>when most pollinators </a:t>
            </a:r>
            <a:br>
              <a:rPr lang="en-US" dirty="0" smtClean="0"/>
            </a:br>
            <a:r>
              <a:rPr lang="en-US" dirty="0" smtClean="0"/>
              <a:t>are not foraging</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3359" y="3733800"/>
            <a:ext cx="4430641"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7465121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8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8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pest?</a:t>
            </a:r>
            <a:endParaRPr lang="en-US" dirty="0"/>
          </a:p>
        </p:txBody>
      </p:sp>
      <p:sp>
        <p:nvSpPr>
          <p:cNvPr id="3" name="Content Placeholder 2"/>
          <p:cNvSpPr>
            <a:spLocks noGrp="1"/>
          </p:cNvSpPr>
          <p:nvPr>
            <p:ph idx="1"/>
          </p:nvPr>
        </p:nvSpPr>
        <p:spPr>
          <a:xfrm>
            <a:off x="1173163" y="1981200"/>
            <a:ext cx="4999037" cy="4114800"/>
          </a:xfrm>
        </p:spPr>
        <p:txBody>
          <a:bodyPr/>
          <a:lstStyle/>
          <a:p>
            <a:r>
              <a:rPr lang="en-US" dirty="0" smtClean="0"/>
              <a:t>Bacteria, viruses  (germs)</a:t>
            </a:r>
          </a:p>
          <a:p>
            <a:r>
              <a:rPr lang="en-US" dirty="0" smtClean="0"/>
              <a:t>Fungi, plant diseases</a:t>
            </a:r>
          </a:p>
          <a:p>
            <a:r>
              <a:rPr lang="en-US" dirty="0" smtClean="0"/>
              <a:t>Weeds</a:t>
            </a:r>
          </a:p>
          <a:p>
            <a:r>
              <a:rPr lang="en-US" dirty="0" smtClean="0"/>
              <a:t>Insects, mites, etc.</a:t>
            </a:r>
          </a:p>
          <a:p>
            <a:r>
              <a:rPr lang="en-US" dirty="0" smtClean="0"/>
              <a:t>Birds</a:t>
            </a:r>
          </a:p>
          <a:p>
            <a:r>
              <a:rPr lang="en-US" dirty="0" smtClean="0"/>
              <a:t>Deer, rodents, etc.</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388198"/>
            <a:ext cx="155792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8612" y="2706868"/>
            <a:ext cx="710788" cy="730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2865441"/>
            <a:ext cx="152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8693" y="3686289"/>
            <a:ext cx="1190625"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12251" y="4203826"/>
            <a:ext cx="15240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4485" r="9005" b="16584"/>
          <a:stretch/>
        </p:blipFill>
        <p:spPr bwMode="auto">
          <a:xfrm>
            <a:off x="5526293" y="5029200"/>
            <a:ext cx="1343025" cy="1527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2667871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52400"/>
            <a:ext cx="8229600" cy="1401762"/>
          </a:xfrm>
        </p:spPr>
        <p:txBody>
          <a:bodyPr/>
          <a:lstStyle/>
          <a:p>
            <a:pPr eaLnBrk="1" hangingPunct="1"/>
            <a:r>
              <a:rPr lang="en-US" dirty="0" smtClean="0"/>
              <a:t>Protect Bees and other Pollinators</a:t>
            </a:r>
          </a:p>
        </p:txBody>
      </p:sp>
      <p:sp>
        <p:nvSpPr>
          <p:cNvPr id="57347" name="Rectangle 3"/>
          <p:cNvSpPr>
            <a:spLocks noGrp="1" noChangeArrowheads="1"/>
          </p:cNvSpPr>
          <p:nvPr>
            <p:ph type="body" sz="half" idx="1"/>
          </p:nvPr>
        </p:nvSpPr>
        <p:spPr>
          <a:xfrm>
            <a:off x="304800" y="1752600"/>
            <a:ext cx="5867400" cy="4953000"/>
          </a:xfrm>
        </p:spPr>
        <p:txBody>
          <a:bodyPr>
            <a:normAutofit fontScale="92500" lnSpcReduction="10000"/>
          </a:bodyPr>
          <a:lstStyle/>
          <a:p>
            <a:pPr eaLnBrk="1" hangingPunct="1">
              <a:lnSpc>
                <a:spcPct val="90000"/>
              </a:lnSpc>
              <a:spcAft>
                <a:spcPct val="30000"/>
              </a:spcAft>
            </a:pPr>
            <a:r>
              <a:rPr lang="en-US" dirty="0" smtClean="0"/>
              <a:t>Select pesticides least harmful to bees</a:t>
            </a:r>
          </a:p>
          <a:p>
            <a:pPr lvl="1" eaLnBrk="1" hangingPunct="1">
              <a:lnSpc>
                <a:spcPct val="90000"/>
              </a:lnSpc>
              <a:spcAft>
                <a:spcPct val="30000"/>
              </a:spcAft>
            </a:pPr>
            <a:r>
              <a:rPr lang="en-US" sz="2800" dirty="0" smtClean="0"/>
              <a:t>Use low hazard formulations, avoid microencapsulated formulations, dusts and powders</a:t>
            </a:r>
          </a:p>
          <a:p>
            <a:pPr lvl="1" eaLnBrk="1" hangingPunct="1">
              <a:lnSpc>
                <a:spcPct val="90000"/>
              </a:lnSpc>
              <a:spcAft>
                <a:spcPct val="30000"/>
              </a:spcAft>
            </a:pPr>
            <a:r>
              <a:rPr lang="en-US" sz="2800" dirty="0" smtClean="0"/>
              <a:t>Be especially careful with systemic insecticides</a:t>
            </a:r>
          </a:p>
          <a:p>
            <a:pPr lvl="1" eaLnBrk="1" hangingPunct="1">
              <a:lnSpc>
                <a:spcPct val="90000"/>
              </a:lnSpc>
              <a:spcAft>
                <a:spcPct val="30000"/>
              </a:spcAft>
            </a:pPr>
            <a:r>
              <a:rPr lang="en-US" sz="2800" dirty="0" smtClean="0"/>
              <a:t>Check the label for toxicity</a:t>
            </a:r>
          </a:p>
          <a:p>
            <a:pPr lvl="1" eaLnBrk="1" hangingPunct="1">
              <a:lnSpc>
                <a:spcPct val="90000"/>
              </a:lnSpc>
              <a:spcAft>
                <a:spcPct val="30000"/>
              </a:spcAft>
            </a:pPr>
            <a:r>
              <a:rPr lang="en-US" sz="2800" dirty="0" smtClean="0"/>
              <a:t>Spot treat if appropriate</a:t>
            </a:r>
          </a:p>
          <a:p>
            <a:pPr eaLnBrk="1" hangingPunct="1">
              <a:lnSpc>
                <a:spcPct val="90000"/>
              </a:lnSpc>
              <a:spcAft>
                <a:spcPct val="30000"/>
              </a:spcAft>
            </a:pPr>
            <a:r>
              <a:rPr lang="en-US" dirty="0" smtClean="0"/>
              <a:t>Cooperate with beekeepers!</a:t>
            </a:r>
          </a:p>
        </p:txBody>
      </p:sp>
      <p:pic>
        <p:nvPicPr>
          <p:cNvPr id="57348" name="Picture 4" descr="MCj02792220000[1]"/>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6553200" y="3200400"/>
            <a:ext cx="1890713" cy="3009900"/>
          </a:xfrm>
          <a:noFill/>
        </p:spPr>
      </p:pic>
    </p:spTree>
    <p:custDataLst>
      <p:tags r:id="rId1"/>
    </p:custDataLst>
    <p:extLst>
      <p:ext uri="{BB962C8B-B14F-4D97-AF65-F5344CB8AC3E}">
        <p14:creationId xmlns:p14="http://schemas.microsoft.com/office/powerpoint/2010/main" val="37889733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mtClean="0"/>
              <a:t>Protect Beneficial Insects</a:t>
            </a:r>
            <a:endParaRPr lang="en-US" sz="4800" smtClean="0"/>
          </a:p>
        </p:txBody>
      </p:sp>
      <p:sp>
        <p:nvSpPr>
          <p:cNvPr id="82947" name="Rectangle 3"/>
          <p:cNvSpPr>
            <a:spLocks noGrp="1" noChangeArrowheads="1"/>
          </p:cNvSpPr>
          <p:nvPr>
            <p:ph type="body" sz="half" idx="1"/>
          </p:nvPr>
        </p:nvSpPr>
        <p:spPr>
          <a:xfrm>
            <a:off x="304800" y="1449388"/>
            <a:ext cx="4752975" cy="5180012"/>
          </a:xfrm>
        </p:spPr>
        <p:txBody>
          <a:bodyPr>
            <a:normAutofit/>
          </a:bodyPr>
          <a:lstStyle/>
          <a:p>
            <a:pPr eaLnBrk="1" hangingPunct="1">
              <a:spcAft>
                <a:spcPct val="25000"/>
              </a:spcAft>
            </a:pPr>
            <a:r>
              <a:rPr lang="en-US" dirty="0" smtClean="0"/>
              <a:t>Learn to recognize beneficial insects</a:t>
            </a:r>
          </a:p>
          <a:p>
            <a:pPr eaLnBrk="1" hangingPunct="1">
              <a:spcAft>
                <a:spcPct val="25000"/>
              </a:spcAft>
            </a:pPr>
            <a:r>
              <a:rPr lang="en-US" dirty="0" smtClean="0"/>
              <a:t>Valuable allies in pest management</a:t>
            </a:r>
          </a:p>
          <a:p>
            <a:pPr eaLnBrk="1" hangingPunct="1">
              <a:spcAft>
                <a:spcPct val="25000"/>
              </a:spcAft>
            </a:pPr>
            <a:r>
              <a:rPr lang="en-US" dirty="0" smtClean="0"/>
              <a:t>Minimize insecticide usage</a:t>
            </a:r>
          </a:p>
          <a:p>
            <a:pPr eaLnBrk="1" hangingPunct="1">
              <a:spcAft>
                <a:spcPct val="25000"/>
              </a:spcAft>
            </a:pPr>
            <a:r>
              <a:rPr lang="en-US" dirty="0" smtClean="0"/>
              <a:t>Use spot treatments with selective products when possible</a:t>
            </a:r>
            <a:endParaRPr lang="en-US" sz="2400" dirty="0" smtClean="0"/>
          </a:p>
        </p:txBody>
      </p:sp>
      <p:pic>
        <p:nvPicPr>
          <p:cNvPr id="82954" name="Picture 10" descr="ladybeet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595812"/>
            <a:ext cx="3733800" cy="2033588"/>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p:cNvSpPr txBox="1">
            <a:spLocks noChangeArrowheads="1"/>
          </p:cNvSpPr>
          <p:nvPr/>
        </p:nvSpPr>
        <p:spPr bwMode="auto">
          <a:xfrm>
            <a:off x="5943600" y="2057400"/>
            <a:ext cx="2130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a:solidFill>
                  <a:schemeClr val="bg1"/>
                </a:solidFill>
              </a:rPr>
              <a:t>Photo Courtesy Vincent Hickey</a:t>
            </a:r>
          </a:p>
        </p:txBody>
      </p:sp>
      <p:pic>
        <p:nvPicPr>
          <p:cNvPr id="9" name="Picture 6" descr="IMG_84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371600"/>
            <a:ext cx="2830286" cy="311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8"/>
          <p:cNvSpPr>
            <a:spLocks noChangeShapeType="1"/>
          </p:cNvSpPr>
          <p:nvPr/>
        </p:nvSpPr>
        <p:spPr bwMode="auto">
          <a:xfrm flipV="1">
            <a:off x="5943600" y="4038600"/>
            <a:ext cx="1828800" cy="7620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9"/>
          <p:cNvSpPr>
            <a:spLocks noChangeShapeType="1"/>
          </p:cNvSpPr>
          <p:nvPr/>
        </p:nvSpPr>
        <p:spPr bwMode="auto">
          <a:xfrm flipV="1">
            <a:off x="5181600" y="3886200"/>
            <a:ext cx="1828800" cy="7620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extLst>
      <p:ext uri="{BB962C8B-B14F-4D97-AF65-F5344CB8AC3E}">
        <p14:creationId xmlns:p14="http://schemas.microsoft.com/office/powerpoint/2010/main" val="13397942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94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295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2947">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29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p:cNvSpPr>
            <a:spLocks noGrp="1" noChangeArrowheads="1"/>
          </p:cNvSpPr>
          <p:nvPr>
            <p:ph type="title"/>
          </p:nvPr>
        </p:nvSpPr>
        <p:spPr/>
        <p:txBody>
          <a:bodyPr/>
          <a:lstStyle/>
          <a:p>
            <a:pPr eaLnBrk="1" hangingPunct="1"/>
            <a:r>
              <a:rPr lang="en-US" smtClean="0"/>
              <a:t>Pesticides Can Leach Into Groundwater</a:t>
            </a:r>
          </a:p>
        </p:txBody>
      </p:sp>
      <p:sp>
        <p:nvSpPr>
          <p:cNvPr id="29700" name="Text Box 1028"/>
          <p:cNvSpPr txBox="1">
            <a:spLocks noChangeArrowheads="1"/>
          </p:cNvSpPr>
          <p:nvPr/>
        </p:nvSpPr>
        <p:spPr bwMode="auto">
          <a:xfrm>
            <a:off x="533400" y="5029200"/>
            <a:ext cx="8229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dirty="0">
                <a:solidFill>
                  <a:srgbClr val="CC3300"/>
                </a:solidFill>
              </a:rPr>
              <a:t>More than two dozen pesticides have been detected in Maine groundwater</a:t>
            </a:r>
          </a:p>
        </p:txBody>
      </p:sp>
      <p:pic>
        <p:nvPicPr>
          <p:cNvPr id="567298" name="Picture 2" descr="BPC staffer collects a water sa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1733549"/>
            <a:ext cx="4267200" cy="3191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914400"/>
            <a:ext cx="8229600" cy="762000"/>
          </a:xfrm>
        </p:spPr>
        <p:txBody>
          <a:bodyPr/>
          <a:lstStyle/>
          <a:p>
            <a:pPr algn="l" eaLnBrk="1" hangingPunct="1"/>
            <a:r>
              <a:rPr lang="en-US" sz="4000" dirty="0" smtClean="0">
                <a:solidFill>
                  <a:schemeClr val="accent2"/>
                </a:solidFill>
              </a:rPr>
              <a:t>Leaching</a:t>
            </a:r>
          </a:p>
        </p:txBody>
      </p:sp>
      <p:pic>
        <p:nvPicPr>
          <p:cNvPr id="40964" name="Picture 4" descr="cf1"/>
          <p:cNvPicPr>
            <a:picLocks noChangeAspect="1" noChangeArrowheads="1"/>
          </p:cNvPicPr>
          <p:nvPr/>
        </p:nvPicPr>
        <p:blipFill>
          <a:blip r:embed="rId4">
            <a:extLst>
              <a:ext uri="{28A0092B-C50C-407E-A947-70E740481C1C}">
                <a14:useLocalDpi xmlns:a14="http://schemas.microsoft.com/office/drawing/2010/main" val="0"/>
              </a:ext>
            </a:extLst>
          </a:blip>
          <a:srcRect l="4054" r="6757" b="10939"/>
          <a:stretch>
            <a:fillRect/>
          </a:stretch>
        </p:blipFill>
        <p:spPr bwMode="auto">
          <a:xfrm>
            <a:off x="5562600" y="3768049"/>
            <a:ext cx="3200400" cy="2327951"/>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40965" name="Text Box 5"/>
          <p:cNvSpPr txBox="1">
            <a:spLocks noChangeArrowheads="1"/>
          </p:cNvSpPr>
          <p:nvPr/>
        </p:nvSpPr>
        <p:spPr bwMode="auto">
          <a:xfrm>
            <a:off x="228600" y="1905001"/>
            <a:ext cx="71024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404813" indent="-404813"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spcAft>
                <a:spcPct val="30000"/>
              </a:spcAft>
              <a:buClr>
                <a:srgbClr val="003300"/>
              </a:buClr>
              <a:buFont typeface="Wingdings" pitchFamily="2" charset="2"/>
              <a:buChar char="v"/>
            </a:pPr>
            <a:r>
              <a:rPr lang="en-US" sz="3200" dirty="0" smtClean="0">
                <a:solidFill>
                  <a:srgbClr val="000000"/>
                </a:solidFill>
              </a:rPr>
              <a:t>Movement of pesticide by water downward </a:t>
            </a:r>
            <a:r>
              <a:rPr lang="en-US" sz="3200" u="sng" dirty="0" smtClean="0">
                <a:solidFill>
                  <a:srgbClr val="000000"/>
                </a:solidFill>
              </a:rPr>
              <a:t>through</a:t>
            </a:r>
            <a:r>
              <a:rPr lang="en-US" sz="3200" dirty="0" smtClean="0">
                <a:solidFill>
                  <a:srgbClr val="000000"/>
                </a:solidFill>
              </a:rPr>
              <a:t> the soil</a:t>
            </a:r>
          </a:p>
          <a:p>
            <a:pPr eaLnBrk="1" hangingPunct="1">
              <a:spcBef>
                <a:spcPct val="20000"/>
              </a:spcBef>
              <a:spcAft>
                <a:spcPct val="30000"/>
              </a:spcAft>
              <a:buClr>
                <a:srgbClr val="003300"/>
              </a:buClr>
              <a:buFont typeface="Wingdings" pitchFamily="2" charset="2"/>
              <a:buChar char="v"/>
            </a:pPr>
            <a:r>
              <a:rPr lang="en-US" sz="3200" dirty="0" smtClean="0">
                <a:solidFill>
                  <a:srgbClr val="000000"/>
                </a:solidFill>
              </a:rPr>
              <a:t>Chemical characteristics </a:t>
            </a:r>
            <a:br>
              <a:rPr lang="en-US" sz="3200" dirty="0" smtClean="0">
                <a:solidFill>
                  <a:srgbClr val="000000"/>
                </a:solidFill>
              </a:rPr>
            </a:br>
            <a:r>
              <a:rPr lang="en-US" sz="3200" dirty="0" smtClean="0">
                <a:solidFill>
                  <a:srgbClr val="000000"/>
                </a:solidFill>
              </a:rPr>
              <a:t>that pose concern: </a:t>
            </a:r>
          </a:p>
          <a:p>
            <a:pPr lvl="1" eaLnBrk="1" hangingPunct="1">
              <a:spcBef>
                <a:spcPct val="20000"/>
              </a:spcBef>
              <a:spcAft>
                <a:spcPct val="30000"/>
              </a:spcAft>
              <a:buClr>
                <a:srgbClr val="003300"/>
              </a:buClr>
              <a:buFont typeface="Wingdings" pitchFamily="2" charset="2"/>
              <a:buChar char="v"/>
            </a:pPr>
            <a:r>
              <a:rPr lang="en-US" sz="3200" dirty="0">
                <a:solidFill>
                  <a:srgbClr val="000000"/>
                </a:solidFill>
              </a:rPr>
              <a:t>h</a:t>
            </a:r>
            <a:r>
              <a:rPr lang="en-US" sz="3200" dirty="0" smtClean="0">
                <a:solidFill>
                  <a:srgbClr val="000000"/>
                </a:solidFill>
              </a:rPr>
              <a:t>igh solubility, </a:t>
            </a:r>
          </a:p>
          <a:p>
            <a:pPr lvl="1" eaLnBrk="1" hangingPunct="1">
              <a:spcBef>
                <a:spcPct val="20000"/>
              </a:spcBef>
              <a:spcAft>
                <a:spcPct val="30000"/>
              </a:spcAft>
              <a:buClr>
                <a:srgbClr val="003300"/>
              </a:buClr>
              <a:buFont typeface="Wingdings" pitchFamily="2" charset="2"/>
              <a:buChar char="v"/>
            </a:pPr>
            <a:r>
              <a:rPr lang="en-US" sz="3200" dirty="0" smtClean="0">
                <a:solidFill>
                  <a:srgbClr val="000000"/>
                </a:solidFill>
              </a:rPr>
              <a:t>low adsorption, </a:t>
            </a:r>
          </a:p>
          <a:p>
            <a:pPr lvl="1" eaLnBrk="1" hangingPunct="1">
              <a:spcBef>
                <a:spcPct val="20000"/>
              </a:spcBef>
              <a:spcAft>
                <a:spcPct val="30000"/>
              </a:spcAft>
              <a:buClr>
                <a:srgbClr val="003300"/>
              </a:buClr>
              <a:buFont typeface="Wingdings" pitchFamily="2" charset="2"/>
              <a:buChar char="v"/>
            </a:pPr>
            <a:r>
              <a:rPr lang="en-US" sz="3200" dirty="0" smtClean="0">
                <a:solidFill>
                  <a:srgbClr val="000000"/>
                </a:solidFill>
              </a:rPr>
              <a:t>persistence</a:t>
            </a:r>
          </a:p>
        </p:txBody>
      </p:sp>
      <p:sp>
        <p:nvSpPr>
          <p:cNvPr id="2" name="Rectangle 6"/>
          <p:cNvSpPr>
            <a:spLocks noChangeArrowheads="1"/>
          </p:cNvSpPr>
          <p:nvPr/>
        </p:nvSpPr>
        <p:spPr bwMode="auto">
          <a:xfrm>
            <a:off x="457200" y="-152400"/>
            <a:ext cx="82296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b="1" smtClean="0">
                <a:solidFill>
                  <a:srgbClr val="1F5A31"/>
                </a:solidFill>
                <a:latin typeface="Arial" pitchFamily="34" charset="0"/>
              </a:rPr>
              <a:t>Pesticide Movement: </a:t>
            </a:r>
            <a:r>
              <a:rPr lang="en-US" sz="3200" b="1" smtClean="0">
                <a:solidFill>
                  <a:srgbClr val="0000FF"/>
                </a:solidFill>
                <a:latin typeface="Arial" pitchFamily="34" charset="0"/>
              </a:rPr>
              <a:t>in Water</a:t>
            </a:r>
            <a:endParaRPr lang="en-US" sz="2800" b="1" smtClean="0">
              <a:solidFill>
                <a:srgbClr val="0000FF"/>
              </a:solidFill>
              <a:latin typeface="Arial" pitchFamily="34" charset="0"/>
            </a:endParaRPr>
          </a:p>
        </p:txBody>
      </p:sp>
    </p:spTree>
    <p:custDataLst>
      <p:tags r:id="rId1"/>
    </p:custDataLst>
    <p:extLst>
      <p:ext uri="{BB962C8B-B14F-4D97-AF65-F5344CB8AC3E}">
        <p14:creationId xmlns:p14="http://schemas.microsoft.com/office/powerpoint/2010/main" val="34411026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6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096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96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96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96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304800"/>
            <a:ext cx="8229600" cy="1066800"/>
          </a:xfrm>
        </p:spPr>
        <p:txBody>
          <a:bodyPr/>
          <a:lstStyle/>
          <a:p>
            <a:pPr eaLnBrk="1" hangingPunct="1"/>
            <a:r>
              <a:rPr lang="en-US" smtClean="0"/>
              <a:t>Leaching depends on…</a:t>
            </a:r>
          </a:p>
        </p:txBody>
      </p:sp>
      <p:sp>
        <p:nvSpPr>
          <p:cNvPr id="41987" name="Rectangle 3"/>
          <p:cNvSpPr>
            <a:spLocks noGrp="1" noChangeArrowheads="1"/>
          </p:cNvSpPr>
          <p:nvPr>
            <p:ph type="body" idx="1"/>
          </p:nvPr>
        </p:nvSpPr>
        <p:spPr>
          <a:xfrm>
            <a:off x="381000" y="1447800"/>
            <a:ext cx="5410200" cy="5029200"/>
          </a:xfrm>
        </p:spPr>
        <p:txBody>
          <a:bodyPr>
            <a:normAutofit fontScale="85000" lnSpcReduction="20000"/>
          </a:bodyPr>
          <a:lstStyle/>
          <a:p>
            <a:pPr eaLnBrk="1" hangingPunct="1">
              <a:spcAft>
                <a:spcPct val="25000"/>
              </a:spcAft>
            </a:pPr>
            <a:r>
              <a:rPr lang="en-US" dirty="0" smtClean="0"/>
              <a:t>Geology – how permeable is the soil?</a:t>
            </a:r>
          </a:p>
          <a:p>
            <a:pPr eaLnBrk="1" hangingPunct="1">
              <a:spcAft>
                <a:spcPct val="25000"/>
              </a:spcAft>
            </a:pPr>
            <a:r>
              <a:rPr lang="en-US" dirty="0" smtClean="0"/>
              <a:t>Soil texture and structure</a:t>
            </a:r>
          </a:p>
          <a:p>
            <a:pPr lvl="1" eaLnBrk="1" hangingPunct="1">
              <a:spcAft>
                <a:spcPct val="25000"/>
              </a:spcAft>
            </a:pPr>
            <a:r>
              <a:rPr lang="en-US" sz="2800" dirty="0" smtClean="0"/>
              <a:t>Sandy: fast percolation, few binding sites</a:t>
            </a:r>
          </a:p>
          <a:p>
            <a:pPr lvl="1" eaLnBrk="1" hangingPunct="1">
              <a:spcAft>
                <a:spcPct val="25000"/>
              </a:spcAft>
            </a:pPr>
            <a:r>
              <a:rPr lang="en-US" sz="2800" dirty="0" smtClean="0"/>
              <a:t>Silt, clay or organic matter: slower percolation and many binding sites</a:t>
            </a:r>
          </a:p>
          <a:p>
            <a:pPr eaLnBrk="1" hangingPunct="1">
              <a:spcAft>
                <a:spcPct val="25000"/>
              </a:spcAft>
            </a:pPr>
            <a:r>
              <a:rPr lang="en-US" dirty="0" smtClean="0"/>
              <a:t>Depth to groundwater: shallow water tables pose a concern</a:t>
            </a:r>
          </a:p>
          <a:p>
            <a:pPr eaLnBrk="1" hangingPunct="1">
              <a:spcAft>
                <a:spcPct val="25000"/>
              </a:spcAft>
            </a:pPr>
            <a:r>
              <a:rPr lang="en-US" dirty="0" smtClean="0"/>
              <a:t>Amount and timing of rainfall or irrigation</a:t>
            </a:r>
          </a:p>
        </p:txBody>
      </p:sp>
      <p:pic>
        <p:nvPicPr>
          <p:cNvPr id="569346" name="Picture 2" descr="pond lil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1600200"/>
            <a:ext cx="2762461" cy="3505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59806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8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98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98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9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z="4000" smtClean="0"/>
              <a:t>Home pesticide use - Worst case</a:t>
            </a:r>
          </a:p>
        </p:txBody>
      </p:sp>
      <p:grpSp>
        <p:nvGrpSpPr>
          <p:cNvPr id="30723" name="Group 3"/>
          <p:cNvGrpSpPr>
            <a:grpSpLocks/>
          </p:cNvGrpSpPr>
          <p:nvPr/>
        </p:nvGrpSpPr>
        <p:grpSpPr bwMode="auto">
          <a:xfrm>
            <a:off x="114300" y="2057400"/>
            <a:ext cx="8915400" cy="3906838"/>
            <a:chOff x="-3" y="-3"/>
            <a:chExt cx="7198" cy="4228"/>
          </a:xfrm>
        </p:grpSpPr>
        <p:grpSp>
          <p:nvGrpSpPr>
            <p:cNvPr id="30727" name="Group 4"/>
            <p:cNvGrpSpPr>
              <a:grpSpLocks/>
            </p:cNvGrpSpPr>
            <p:nvPr/>
          </p:nvGrpSpPr>
          <p:grpSpPr bwMode="auto">
            <a:xfrm>
              <a:off x="0" y="0"/>
              <a:ext cx="7192" cy="4222"/>
              <a:chOff x="0" y="0"/>
              <a:chExt cx="7192" cy="4222"/>
            </a:xfrm>
          </p:grpSpPr>
          <p:grpSp>
            <p:nvGrpSpPr>
              <p:cNvPr id="30729" name="Group 5"/>
              <p:cNvGrpSpPr>
                <a:grpSpLocks/>
              </p:cNvGrpSpPr>
              <p:nvPr/>
            </p:nvGrpSpPr>
            <p:grpSpPr bwMode="auto">
              <a:xfrm>
                <a:off x="0" y="0"/>
                <a:ext cx="713" cy="921"/>
                <a:chOff x="0" y="0"/>
                <a:chExt cx="713" cy="921"/>
              </a:xfrm>
            </p:grpSpPr>
            <p:sp>
              <p:nvSpPr>
                <p:cNvPr id="31090" name="Rectangle 6"/>
                <p:cNvSpPr>
                  <a:spLocks noChangeArrowheads="1"/>
                </p:cNvSpPr>
                <p:nvPr/>
              </p:nvSpPr>
              <p:spPr bwMode="auto">
                <a:xfrm>
                  <a:off x="43" y="0"/>
                  <a:ext cx="627" cy="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900">
                      <a:latin typeface="Times New Roman" pitchFamily="18" charset="0"/>
                      <a:cs typeface="Times New Roman" pitchFamily="18" charset="0"/>
                    </a:rPr>
                    <a:t>Commodity Group</a:t>
                  </a:r>
                </a:p>
                <a:p>
                  <a:pPr eaLnBrk="0" hangingPunct="0"/>
                  <a:endParaRPr lang="en-US" sz="2400">
                    <a:latin typeface="Times New Roman" pitchFamily="18" charset="0"/>
                  </a:endParaRPr>
                </a:p>
              </p:txBody>
            </p:sp>
            <p:sp>
              <p:nvSpPr>
                <p:cNvPr id="31091" name="Rectangle 7"/>
                <p:cNvSpPr>
                  <a:spLocks noChangeArrowheads="1"/>
                </p:cNvSpPr>
                <p:nvPr/>
              </p:nvSpPr>
              <p:spPr bwMode="auto">
                <a:xfrm>
                  <a:off x="0" y="0"/>
                  <a:ext cx="713" cy="92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30" name="Group 8"/>
              <p:cNvGrpSpPr>
                <a:grpSpLocks/>
              </p:cNvGrpSpPr>
              <p:nvPr/>
            </p:nvGrpSpPr>
            <p:grpSpPr bwMode="auto">
              <a:xfrm>
                <a:off x="713" y="0"/>
                <a:ext cx="1614" cy="518"/>
                <a:chOff x="713" y="0"/>
                <a:chExt cx="1614" cy="518"/>
              </a:xfrm>
            </p:grpSpPr>
            <p:sp>
              <p:nvSpPr>
                <p:cNvPr id="31088" name="Rectangle 9"/>
                <p:cNvSpPr>
                  <a:spLocks noChangeArrowheads="1"/>
                </p:cNvSpPr>
                <p:nvPr/>
              </p:nvSpPr>
              <p:spPr bwMode="auto">
                <a:xfrm>
                  <a:off x="756" y="0"/>
                  <a:ext cx="152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Number of Samples Collected</a:t>
                  </a:r>
                </a:p>
                <a:p>
                  <a:pPr algn="ctr" eaLnBrk="0" hangingPunct="0"/>
                  <a:endParaRPr lang="en-US" sz="2400">
                    <a:latin typeface="Times New Roman" pitchFamily="18" charset="0"/>
                  </a:endParaRPr>
                </a:p>
              </p:txBody>
            </p:sp>
            <p:sp>
              <p:nvSpPr>
                <p:cNvPr id="31089" name="Rectangle 10"/>
                <p:cNvSpPr>
                  <a:spLocks noChangeArrowheads="1"/>
                </p:cNvSpPr>
                <p:nvPr/>
              </p:nvSpPr>
              <p:spPr bwMode="auto">
                <a:xfrm>
                  <a:off x="713" y="0"/>
                  <a:ext cx="161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31" name="Group 11"/>
              <p:cNvGrpSpPr>
                <a:grpSpLocks/>
              </p:cNvGrpSpPr>
              <p:nvPr/>
            </p:nvGrpSpPr>
            <p:grpSpPr bwMode="auto">
              <a:xfrm>
                <a:off x="2327" y="0"/>
                <a:ext cx="1602" cy="518"/>
                <a:chOff x="2327" y="0"/>
                <a:chExt cx="1602" cy="518"/>
              </a:xfrm>
            </p:grpSpPr>
            <p:sp>
              <p:nvSpPr>
                <p:cNvPr id="31086" name="Rectangle 12"/>
                <p:cNvSpPr>
                  <a:spLocks noChangeArrowheads="1"/>
                </p:cNvSpPr>
                <p:nvPr/>
              </p:nvSpPr>
              <p:spPr bwMode="auto">
                <a:xfrm>
                  <a:off x="2370" y="0"/>
                  <a:ext cx="151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Number of Samples with Positive Detections</a:t>
                  </a:r>
                </a:p>
                <a:p>
                  <a:pPr algn="ctr" eaLnBrk="0" hangingPunct="0"/>
                  <a:endParaRPr lang="en-US" sz="2400">
                    <a:latin typeface="Times New Roman" pitchFamily="18" charset="0"/>
                  </a:endParaRPr>
                </a:p>
              </p:txBody>
            </p:sp>
            <p:sp>
              <p:nvSpPr>
                <p:cNvPr id="31087" name="Rectangle 13"/>
                <p:cNvSpPr>
                  <a:spLocks noChangeArrowheads="1"/>
                </p:cNvSpPr>
                <p:nvPr/>
              </p:nvSpPr>
              <p:spPr bwMode="auto">
                <a:xfrm>
                  <a:off x="2327" y="0"/>
                  <a:ext cx="160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32" name="Group 14"/>
              <p:cNvGrpSpPr>
                <a:grpSpLocks/>
              </p:cNvGrpSpPr>
              <p:nvPr/>
            </p:nvGrpSpPr>
            <p:grpSpPr bwMode="auto">
              <a:xfrm>
                <a:off x="3929" y="0"/>
                <a:ext cx="1625" cy="518"/>
                <a:chOff x="3929" y="0"/>
                <a:chExt cx="1625" cy="518"/>
              </a:xfrm>
            </p:grpSpPr>
            <p:sp>
              <p:nvSpPr>
                <p:cNvPr id="31084" name="Rectangle 15"/>
                <p:cNvSpPr>
                  <a:spLocks noChangeArrowheads="1"/>
                </p:cNvSpPr>
                <p:nvPr/>
              </p:nvSpPr>
              <p:spPr bwMode="auto">
                <a:xfrm>
                  <a:off x="3972" y="0"/>
                  <a:ext cx="1539"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Percent of Samples with Positive Detections</a:t>
                  </a:r>
                </a:p>
                <a:p>
                  <a:pPr algn="ctr" eaLnBrk="0" hangingPunct="0"/>
                  <a:endParaRPr lang="en-US" sz="2400">
                    <a:latin typeface="Times New Roman" pitchFamily="18" charset="0"/>
                  </a:endParaRPr>
                </a:p>
              </p:txBody>
            </p:sp>
            <p:sp>
              <p:nvSpPr>
                <p:cNvPr id="31085" name="Rectangle 16"/>
                <p:cNvSpPr>
                  <a:spLocks noChangeArrowheads="1"/>
                </p:cNvSpPr>
                <p:nvPr/>
              </p:nvSpPr>
              <p:spPr bwMode="auto">
                <a:xfrm>
                  <a:off x="3929" y="0"/>
                  <a:ext cx="1625"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33" name="Group 17"/>
              <p:cNvGrpSpPr>
                <a:grpSpLocks/>
              </p:cNvGrpSpPr>
              <p:nvPr/>
            </p:nvGrpSpPr>
            <p:grpSpPr bwMode="auto">
              <a:xfrm>
                <a:off x="5554" y="0"/>
                <a:ext cx="1638" cy="518"/>
                <a:chOff x="5554" y="0"/>
                <a:chExt cx="1638" cy="518"/>
              </a:xfrm>
            </p:grpSpPr>
            <p:sp>
              <p:nvSpPr>
                <p:cNvPr id="31082" name="Rectangle 18"/>
                <p:cNvSpPr>
                  <a:spLocks noChangeArrowheads="1"/>
                </p:cNvSpPr>
                <p:nvPr/>
              </p:nvSpPr>
              <p:spPr bwMode="auto">
                <a:xfrm>
                  <a:off x="5597" y="0"/>
                  <a:ext cx="155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Detections Above a Health Advisory</a:t>
                  </a:r>
                </a:p>
                <a:p>
                  <a:pPr algn="ctr" eaLnBrk="0" hangingPunct="0"/>
                  <a:endParaRPr lang="en-US" sz="2400">
                    <a:latin typeface="Times New Roman" pitchFamily="18" charset="0"/>
                  </a:endParaRPr>
                </a:p>
              </p:txBody>
            </p:sp>
            <p:sp>
              <p:nvSpPr>
                <p:cNvPr id="31083" name="Rectangle 19"/>
                <p:cNvSpPr>
                  <a:spLocks noChangeArrowheads="1"/>
                </p:cNvSpPr>
                <p:nvPr/>
              </p:nvSpPr>
              <p:spPr bwMode="auto">
                <a:xfrm>
                  <a:off x="5554" y="0"/>
                  <a:ext cx="163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34" name="Group 20"/>
              <p:cNvGrpSpPr>
                <a:grpSpLocks/>
              </p:cNvGrpSpPr>
              <p:nvPr/>
            </p:nvGrpSpPr>
            <p:grpSpPr bwMode="auto">
              <a:xfrm>
                <a:off x="713" y="518"/>
                <a:ext cx="546" cy="403"/>
                <a:chOff x="713" y="518"/>
                <a:chExt cx="546" cy="403"/>
              </a:xfrm>
            </p:grpSpPr>
            <p:sp>
              <p:nvSpPr>
                <p:cNvPr id="31080" name="Rectangle 21"/>
                <p:cNvSpPr>
                  <a:spLocks noChangeArrowheads="1"/>
                </p:cNvSpPr>
                <p:nvPr/>
              </p:nvSpPr>
              <p:spPr bwMode="auto">
                <a:xfrm>
                  <a:off x="756" y="518"/>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1994</a:t>
                  </a:r>
                </a:p>
                <a:p>
                  <a:pPr algn="ctr" eaLnBrk="0" hangingPunct="0"/>
                  <a:endParaRPr lang="en-US" sz="2400">
                    <a:latin typeface="Times New Roman" pitchFamily="18" charset="0"/>
                  </a:endParaRPr>
                </a:p>
              </p:txBody>
            </p:sp>
            <p:sp>
              <p:nvSpPr>
                <p:cNvPr id="31081" name="Rectangle 22"/>
                <p:cNvSpPr>
                  <a:spLocks noChangeArrowheads="1"/>
                </p:cNvSpPr>
                <p:nvPr/>
              </p:nvSpPr>
              <p:spPr bwMode="auto">
                <a:xfrm>
                  <a:off x="713" y="518"/>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35" name="Group 23"/>
              <p:cNvGrpSpPr>
                <a:grpSpLocks/>
              </p:cNvGrpSpPr>
              <p:nvPr/>
            </p:nvGrpSpPr>
            <p:grpSpPr bwMode="auto">
              <a:xfrm>
                <a:off x="1259" y="518"/>
                <a:ext cx="534" cy="403"/>
                <a:chOff x="1259" y="518"/>
                <a:chExt cx="534" cy="403"/>
              </a:xfrm>
            </p:grpSpPr>
            <p:sp>
              <p:nvSpPr>
                <p:cNvPr id="31078" name="Rectangle 24"/>
                <p:cNvSpPr>
                  <a:spLocks noChangeArrowheads="1"/>
                </p:cNvSpPr>
                <p:nvPr/>
              </p:nvSpPr>
              <p:spPr bwMode="auto">
                <a:xfrm>
                  <a:off x="1302" y="518"/>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1999</a:t>
                  </a:r>
                </a:p>
                <a:p>
                  <a:pPr algn="ctr" eaLnBrk="0" hangingPunct="0"/>
                  <a:endParaRPr lang="en-US" sz="2400">
                    <a:latin typeface="Times New Roman" pitchFamily="18" charset="0"/>
                  </a:endParaRPr>
                </a:p>
              </p:txBody>
            </p:sp>
            <p:sp>
              <p:nvSpPr>
                <p:cNvPr id="31079" name="Rectangle 25"/>
                <p:cNvSpPr>
                  <a:spLocks noChangeArrowheads="1"/>
                </p:cNvSpPr>
                <p:nvPr/>
              </p:nvSpPr>
              <p:spPr bwMode="auto">
                <a:xfrm>
                  <a:off x="1259" y="518"/>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36" name="Group 26"/>
              <p:cNvGrpSpPr>
                <a:grpSpLocks/>
              </p:cNvGrpSpPr>
              <p:nvPr/>
            </p:nvGrpSpPr>
            <p:grpSpPr bwMode="auto">
              <a:xfrm>
                <a:off x="1793" y="518"/>
                <a:ext cx="534" cy="403"/>
                <a:chOff x="1793" y="518"/>
                <a:chExt cx="534" cy="403"/>
              </a:xfrm>
            </p:grpSpPr>
            <p:sp>
              <p:nvSpPr>
                <p:cNvPr id="31076" name="Rectangle 27"/>
                <p:cNvSpPr>
                  <a:spLocks noChangeArrowheads="1"/>
                </p:cNvSpPr>
                <p:nvPr/>
              </p:nvSpPr>
              <p:spPr bwMode="auto">
                <a:xfrm>
                  <a:off x="1836" y="518"/>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2005</a:t>
                  </a:r>
                </a:p>
                <a:p>
                  <a:pPr algn="ctr" eaLnBrk="0" hangingPunct="0"/>
                  <a:endParaRPr lang="en-US" sz="2400">
                    <a:latin typeface="Times New Roman" pitchFamily="18" charset="0"/>
                  </a:endParaRPr>
                </a:p>
              </p:txBody>
            </p:sp>
            <p:sp>
              <p:nvSpPr>
                <p:cNvPr id="31077" name="Rectangle 28"/>
                <p:cNvSpPr>
                  <a:spLocks noChangeArrowheads="1"/>
                </p:cNvSpPr>
                <p:nvPr/>
              </p:nvSpPr>
              <p:spPr bwMode="auto">
                <a:xfrm>
                  <a:off x="1793" y="518"/>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37" name="Group 29"/>
              <p:cNvGrpSpPr>
                <a:grpSpLocks/>
              </p:cNvGrpSpPr>
              <p:nvPr/>
            </p:nvGrpSpPr>
            <p:grpSpPr bwMode="auto">
              <a:xfrm>
                <a:off x="2327" y="518"/>
                <a:ext cx="534" cy="403"/>
                <a:chOff x="2327" y="518"/>
                <a:chExt cx="534" cy="403"/>
              </a:xfrm>
            </p:grpSpPr>
            <p:sp>
              <p:nvSpPr>
                <p:cNvPr id="31074" name="Rectangle 30"/>
                <p:cNvSpPr>
                  <a:spLocks noChangeArrowheads="1"/>
                </p:cNvSpPr>
                <p:nvPr/>
              </p:nvSpPr>
              <p:spPr bwMode="auto">
                <a:xfrm>
                  <a:off x="2370" y="518"/>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1994</a:t>
                  </a:r>
                </a:p>
                <a:p>
                  <a:pPr algn="ctr" eaLnBrk="0" hangingPunct="0"/>
                  <a:endParaRPr lang="en-US" sz="2400">
                    <a:latin typeface="Times New Roman" pitchFamily="18" charset="0"/>
                  </a:endParaRPr>
                </a:p>
              </p:txBody>
            </p:sp>
            <p:sp>
              <p:nvSpPr>
                <p:cNvPr id="31075" name="Rectangle 31"/>
                <p:cNvSpPr>
                  <a:spLocks noChangeArrowheads="1"/>
                </p:cNvSpPr>
                <p:nvPr/>
              </p:nvSpPr>
              <p:spPr bwMode="auto">
                <a:xfrm>
                  <a:off x="2327" y="518"/>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38" name="Group 32"/>
              <p:cNvGrpSpPr>
                <a:grpSpLocks/>
              </p:cNvGrpSpPr>
              <p:nvPr/>
            </p:nvGrpSpPr>
            <p:grpSpPr bwMode="auto">
              <a:xfrm>
                <a:off x="2861" y="518"/>
                <a:ext cx="534" cy="403"/>
                <a:chOff x="2861" y="518"/>
                <a:chExt cx="534" cy="403"/>
              </a:xfrm>
            </p:grpSpPr>
            <p:sp>
              <p:nvSpPr>
                <p:cNvPr id="31072" name="Rectangle 33"/>
                <p:cNvSpPr>
                  <a:spLocks noChangeArrowheads="1"/>
                </p:cNvSpPr>
                <p:nvPr/>
              </p:nvSpPr>
              <p:spPr bwMode="auto">
                <a:xfrm>
                  <a:off x="2904" y="518"/>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1999</a:t>
                  </a:r>
                </a:p>
                <a:p>
                  <a:pPr algn="ctr" eaLnBrk="0" hangingPunct="0"/>
                  <a:endParaRPr lang="en-US" sz="2400">
                    <a:latin typeface="Times New Roman" pitchFamily="18" charset="0"/>
                  </a:endParaRPr>
                </a:p>
              </p:txBody>
            </p:sp>
            <p:sp>
              <p:nvSpPr>
                <p:cNvPr id="31073" name="Rectangle 34"/>
                <p:cNvSpPr>
                  <a:spLocks noChangeArrowheads="1"/>
                </p:cNvSpPr>
                <p:nvPr/>
              </p:nvSpPr>
              <p:spPr bwMode="auto">
                <a:xfrm>
                  <a:off x="2861" y="518"/>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39" name="Group 35"/>
              <p:cNvGrpSpPr>
                <a:grpSpLocks/>
              </p:cNvGrpSpPr>
              <p:nvPr/>
            </p:nvGrpSpPr>
            <p:grpSpPr bwMode="auto">
              <a:xfrm>
                <a:off x="3395" y="518"/>
                <a:ext cx="534" cy="403"/>
                <a:chOff x="3395" y="518"/>
                <a:chExt cx="534" cy="403"/>
              </a:xfrm>
            </p:grpSpPr>
            <p:sp>
              <p:nvSpPr>
                <p:cNvPr id="31070" name="Rectangle 36"/>
                <p:cNvSpPr>
                  <a:spLocks noChangeArrowheads="1"/>
                </p:cNvSpPr>
                <p:nvPr/>
              </p:nvSpPr>
              <p:spPr bwMode="auto">
                <a:xfrm>
                  <a:off x="3438" y="518"/>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2005</a:t>
                  </a:r>
                </a:p>
                <a:p>
                  <a:pPr algn="ctr" eaLnBrk="0" hangingPunct="0"/>
                  <a:endParaRPr lang="en-US" sz="2400">
                    <a:latin typeface="Times New Roman" pitchFamily="18" charset="0"/>
                  </a:endParaRPr>
                </a:p>
              </p:txBody>
            </p:sp>
            <p:sp>
              <p:nvSpPr>
                <p:cNvPr id="31071" name="Rectangle 37"/>
                <p:cNvSpPr>
                  <a:spLocks noChangeArrowheads="1"/>
                </p:cNvSpPr>
                <p:nvPr/>
              </p:nvSpPr>
              <p:spPr bwMode="auto">
                <a:xfrm>
                  <a:off x="3395" y="518"/>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40" name="Group 38"/>
              <p:cNvGrpSpPr>
                <a:grpSpLocks/>
              </p:cNvGrpSpPr>
              <p:nvPr/>
            </p:nvGrpSpPr>
            <p:grpSpPr bwMode="auto">
              <a:xfrm>
                <a:off x="3929" y="518"/>
                <a:ext cx="557" cy="403"/>
                <a:chOff x="3929" y="518"/>
                <a:chExt cx="557" cy="403"/>
              </a:xfrm>
            </p:grpSpPr>
            <p:sp>
              <p:nvSpPr>
                <p:cNvPr id="31068" name="Rectangle 39"/>
                <p:cNvSpPr>
                  <a:spLocks noChangeArrowheads="1"/>
                </p:cNvSpPr>
                <p:nvPr/>
              </p:nvSpPr>
              <p:spPr bwMode="auto">
                <a:xfrm>
                  <a:off x="3972" y="518"/>
                  <a:ext cx="47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1994</a:t>
                  </a:r>
                </a:p>
                <a:p>
                  <a:pPr algn="ctr" eaLnBrk="0" hangingPunct="0"/>
                  <a:endParaRPr lang="en-US" sz="2400">
                    <a:latin typeface="Times New Roman" pitchFamily="18" charset="0"/>
                  </a:endParaRPr>
                </a:p>
              </p:txBody>
            </p:sp>
            <p:sp>
              <p:nvSpPr>
                <p:cNvPr id="31069" name="Rectangle 40"/>
                <p:cNvSpPr>
                  <a:spLocks noChangeArrowheads="1"/>
                </p:cNvSpPr>
                <p:nvPr/>
              </p:nvSpPr>
              <p:spPr bwMode="auto">
                <a:xfrm>
                  <a:off x="3929" y="518"/>
                  <a:ext cx="55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41" name="Group 41"/>
              <p:cNvGrpSpPr>
                <a:grpSpLocks/>
              </p:cNvGrpSpPr>
              <p:nvPr/>
            </p:nvGrpSpPr>
            <p:grpSpPr bwMode="auto">
              <a:xfrm>
                <a:off x="4486" y="518"/>
                <a:ext cx="534" cy="403"/>
                <a:chOff x="4486" y="518"/>
                <a:chExt cx="534" cy="403"/>
              </a:xfrm>
            </p:grpSpPr>
            <p:sp>
              <p:nvSpPr>
                <p:cNvPr id="31066" name="Rectangle 42"/>
                <p:cNvSpPr>
                  <a:spLocks noChangeArrowheads="1"/>
                </p:cNvSpPr>
                <p:nvPr/>
              </p:nvSpPr>
              <p:spPr bwMode="auto">
                <a:xfrm>
                  <a:off x="4529" y="518"/>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1999</a:t>
                  </a:r>
                </a:p>
                <a:p>
                  <a:pPr algn="ctr" eaLnBrk="0" hangingPunct="0"/>
                  <a:endParaRPr lang="en-US" sz="2400">
                    <a:latin typeface="Times New Roman" pitchFamily="18" charset="0"/>
                  </a:endParaRPr>
                </a:p>
              </p:txBody>
            </p:sp>
            <p:sp>
              <p:nvSpPr>
                <p:cNvPr id="31067" name="Rectangle 43"/>
                <p:cNvSpPr>
                  <a:spLocks noChangeArrowheads="1"/>
                </p:cNvSpPr>
                <p:nvPr/>
              </p:nvSpPr>
              <p:spPr bwMode="auto">
                <a:xfrm>
                  <a:off x="4486" y="518"/>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42" name="Group 44"/>
              <p:cNvGrpSpPr>
                <a:grpSpLocks/>
              </p:cNvGrpSpPr>
              <p:nvPr/>
            </p:nvGrpSpPr>
            <p:grpSpPr bwMode="auto">
              <a:xfrm>
                <a:off x="5020" y="518"/>
                <a:ext cx="534" cy="403"/>
                <a:chOff x="5020" y="518"/>
                <a:chExt cx="534" cy="403"/>
              </a:xfrm>
            </p:grpSpPr>
            <p:sp>
              <p:nvSpPr>
                <p:cNvPr id="31064" name="Rectangle 45"/>
                <p:cNvSpPr>
                  <a:spLocks noChangeArrowheads="1"/>
                </p:cNvSpPr>
                <p:nvPr/>
              </p:nvSpPr>
              <p:spPr bwMode="auto">
                <a:xfrm>
                  <a:off x="5063" y="518"/>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2005</a:t>
                  </a:r>
                </a:p>
                <a:p>
                  <a:pPr algn="ctr" eaLnBrk="0" hangingPunct="0"/>
                  <a:endParaRPr lang="en-US" sz="2400">
                    <a:latin typeface="Times New Roman" pitchFamily="18" charset="0"/>
                  </a:endParaRPr>
                </a:p>
              </p:txBody>
            </p:sp>
            <p:sp>
              <p:nvSpPr>
                <p:cNvPr id="31065" name="Rectangle 46"/>
                <p:cNvSpPr>
                  <a:spLocks noChangeArrowheads="1"/>
                </p:cNvSpPr>
                <p:nvPr/>
              </p:nvSpPr>
              <p:spPr bwMode="auto">
                <a:xfrm>
                  <a:off x="5020" y="518"/>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43" name="Group 47"/>
              <p:cNvGrpSpPr>
                <a:grpSpLocks/>
              </p:cNvGrpSpPr>
              <p:nvPr/>
            </p:nvGrpSpPr>
            <p:grpSpPr bwMode="auto">
              <a:xfrm>
                <a:off x="5554" y="518"/>
                <a:ext cx="546" cy="403"/>
                <a:chOff x="5554" y="518"/>
                <a:chExt cx="546" cy="403"/>
              </a:xfrm>
            </p:grpSpPr>
            <p:sp>
              <p:nvSpPr>
                <p:cNvPr id="31062" name="Rectangle 48"/>
                <p:cNvSpPr>
                  <a:spLocks noChangeArrowheads="1"/>
                </p:cNvSpPr>
                <p:nvPr/>
              </p:nvSpPr>
              <p:spPr bwMode="auto">
                <a:xfrm>
                  <a:off x="5597" y="518"/>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1994</a:t>
                  </a:r>
                </a:p>
                <a:p>
                  <a:pPr algn="ctr" eaLnBrk="0" hangingPunct="0"/>
                  <a:endParaRPr lang="en-US" sz="2400">
                    <a:latin typeface="Times New Roman" pitchFamily="18" charset="0"/>
                  </a:endParaRPr>
                </a:p>
              </p:txBody>
            </p:sp>
            <p:sp>
              <p:nvSpPr>
                <p:cNvPr id="31063" name="Rectangle 49"/>
                <p:cNvSpPr>
                  <a:spLocks noChangeArrowheads="1"/>
                </p:cNvSpPr>
                <p:nvPr/>
              </p:nvSpPr>
              <p:spPr bwMode="auto">
                <a:xfrm>
                  <a:off x="5554" y="518"/>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44" name="Group 50"/>
              <p:cNvGrpSpPr>
                <a:grpSpLocks/>
              </p:cNvGrpSpPr>
              <p:nvPr/>
            </p:nvGrpSpPr>
            <p:grpSpPr bwMode="auto">
              <a:xfrm>
                <a:off x="6100" y="518"/>
                <a:ext cx="546" cy="403"/>
                <a:chOff x="6100" y="518"/>
                <a:chExt cx="546" cy="403"/>
              </a:xfrm>
            </p:grpSpPr>
            <p:sp>
              <p:nvSpPr>
                <p:cNvPr id="31060" name="Rectangle 51"/>
                <p:cNvSpPr>
                  <a:spLocks noChangeArrowheads="1"/>
                </p:cNvSpPr>
                <p:nvPr/>
              </p:nvSpPr>
              <p:spPr bwMode="auto">
                <a:xfrm>
                  <a:off x="6143" y="518"/>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1999</a:t>
                  </a:r>
                </a:p>
                <a:p>
                  <a:pPr algn="ctr" eaLnBrk="0" hangingPunct="0"/>
                  <a:endParaRPr lang="en-US" sz="2400">
                    <a:latin typeface="Times New Roman" pitchFamily="18" charset="0"/>
                  </a:endParaRPr>
                </a:p>
              </p:txBody>
            </p:sp>
            <p:sp>
              <p:nvSpPr>
                <p:cNvPr id="31061" name="Rectangle 52"/>
                <p:cNvSpPr>
                  <a:spLocks noChangeArrowheads="1"/>
                </p:cNvSpPr>
                <p:nvPr/>
              </p:nvSpPr>
              <p:spPr bwMode="auto">
                <a:xfrm>
                  <a:off x="6100" y="518"/>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45" name="Group 53"/>
              <p:cNvGrpSpPr>
                <a:grpSpLocks/>
              </p:cNvGrpSpPr>
              <p:nvPr/>
            </p:nvGrpSpPr>
            <p:grpSpPr bwMode="auto">
              <a:xfrm>
                <a:off x="6646" y="518"/>
                <a:ext cx="546" cy="403"/>
                <a:chOff x="6646" y="518"/>
                <a:chExt cx="546" cy="403"/>
              </a:xfrm>
            </p:grpSpPr>
            <p:sp>
              <p:nvSpPr>
                <p:cNvPr id="31058" name="Rectangle 54"/>
                <p:cNvSpPr>
                  <a:spLocks noChangeArrowheads="1"/>
                </p:cNvSpPr>
                <p:nvPr/>
              </p:nvSpPr>
              <p:spPr bwMode="auto">
                <a:xfrm>
                  <a:off x="6689" y="518"/>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latin typeface="Times New Roman" pitchFamily="18" charset="0"/>
                      <a:cs typeface="Times New Roman" pitchFamily="18" charset="0"/>
                    </a:rPr>
                    <a:t>2005</a:t>
                  </a:r>
                </a:p>
                <a:p>
                  <a:pPr algn="ctr" eaLnBrk="0" hangingPunct="0"/>
                  <a:endParaRPr lang="en-US" sz="2400">
                    <a:latin typeface="Times New Roman" pitchFamily="18" charset="0"/>
                  </a:endParaRPr>
                </a:p>
              </p:txBody>
            </p:sp>
            <p:sp>
              <p:nvSpPr>
                <p:cNvPr id="31059" name="Rectangle 55"/>
                <p:cNvSpPr>
                  <a:spLocks noChangeArrowheads="1"/>
                </p:cNvSpPr>
                <p:nvPr/>
              </p:nvSpPr>
              <p:spPr bwMode="auto">
                <a:xfrm>
                  <a:off x="6646" y="518"/>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46" name="Group 56"/>
              <p:cNvGrpSpPr>
                <a:grpSpLocks/>
              </p:cNvGrpSpPr>
              <p:nvPr/>
            </p:nvGrpSpPr>
            <p:grpSpPr bwMode="auto">
              <a:xfrm>
                <a:off x="0" y="921"/>
                <a:ext cx="713" cy="403"/>
                <a:chOff x="0" y="921"/>
                <a:chExt cx="713" cy="403"/>
              </a:xfrm>
            </p:grpSpPr>
            <p:sp>
              <p:nvSpPr>
                <p:cNvPr id="31056" name="Rectangle 57"/>
                <p:cNvSpPr>
                  <a:spLocks noChangeArrowheads="1"/>
                </p:cNvSpPr>
                <p:nvPr/>
              </p:nvSpPr>
              <p:spPr bwMode="auto">
                <a:xfrm>
                  <a:off x="43" y="921"/>
                  <a:ext cx="62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200">
                      <a:latin typeface="Times New Roman" pitchFamily="18" charset="0"/>
                      <a:cs typeface="Times New Roman" pitchFamily="18" charset="0"/>
                    </a:rPr>
                    <a:t>Potatoes</a:t>
                  </a:r>
                </a:p>
                <a:p>
                  <a:pPr eaLnBrk="0" hangingPunct="0"/>
                  <a:endParaRPr lang="en-US" sz="2400">
                    <a:latin typeface="Times New Roman" pitchFamily="18" charset="0"/>
                  </a:endParaRPr>
                </a:p>
              </p:txBody>
            </p:sp>
            <p:sp>
              <p:nvSpPr>
                <p:cNvPr id="31057" name="Rectangle 58"/>
                <p:cNvSpPr>
                  <a:spLocks noChangeArrowheads="1"/>
                </p:cNvSpPr>
                <p:nvPr/>
              </p:nvSpPr>
              <p:spPr bwMode="auto">
                <a:xfrm>
                  <a:off x="0" y="921"/>
                  <a:ext cx="713"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47" name="Group 59"/>
              <p:cNvGrpSpPr>
                <a:grpSpLocks/>
              </p:cNvGrpSpPr>
              <p:nvPr/>
            </p:nvGrpSpPr>
            <p:grpSpPr bwMode="auto">
              <a:xfrm>
                <a:off x="713" y="921"/>
                <a:ext cx="546" cy="403"/>
                <a:chOff x="713" y="921"/>
                <a:chExt cx="546" cy="403"/>
              </a:xfrm>
            </p:grpSpPr>
            <p:sp>
              <p:nvSpPr>
                <p:cNvPr id="31054" name="Rectangle 60"/>
                <p:cNvSpPr>
                  <a:spLocks noChangeArrowheads="1"/>
                </p:cNvSpPr>
                <p:nvPr/>
              </p:nvSpPr>
              <p:spPr bwMode="auto">
                <a:xfrm>
                  <a:off x="756" y="921"/>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47</a:t>
                  </a:r>
                </a:p>
                <a:p>
                  <a:pPr algn="r" eaLnBrk="0" hangingPunct="0"/>
                  <a:endParaRPr lang="en-US" sz="2400">
                    <a:latin typeface="Times New Roman" pitchFamily="18" charset="0"/>
                  </a:endParaRPr>
                </a:p>
              </p:txBody>
            </p:sp>
            <p:sp>
              <p:nvSpPr>
                <p:cNvPr id="31055" name="Rectangle 61"/>
                <p:cNvSpPr>
                  <a:spLocks noChangeArrowheads="1"/>
                </p:cNvSpPr>
                <p:nvPr/>
              </p:nvSpPr>
              <p:spPr bwMode="auto">
                <a:xfrm>
                  <a:off x="713" y="921"/>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48" name="Group 62"/>
              <p:cNvGrpSpPr>
                <a:grpSpLocks/>
              </p:cNvGrpSpPr>
              <p:nvPr/>
            </p:nvGrpSpPr>
            <p:grpSpPr bwMode="auto">
              <a:xfrm>
                <a:off x="1259" y="921"/>
                <a:ext cx="534" cy="403"/>
                <a:chOff x="1259" y="921"/>
                <a:chExt cx="534" cy="403"/>
              </a:xfrm>
            </p:grpSpPr>
            <p:sp>
              <p:nvSpPr>
                <p:cNvPr id="31052" name="Rectangle 63"/>
                <p:cNvSpPr>
                  <a:spLocks noChangeArrowheads="1"/>
                </p:cNvSpPr>
                <p:nvPr/>
              </p:nvSpPr>
              <p:spPr bwMode="auto">
                <a:xfrm>
                  <a:off x="1302" y="921"/>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100</a:t>
                  </a:r>
                </a:p>
                <a:p>
                  <a:pPr algn="r" eaLnBrk="0" hangingPunct="0"/>
                  <a:endParaRPr lang="en-US" sz="2400">
                    <a:latin typeface="Times New Roman" pitchFamily="18" charset="0"/>
                  </a:endParaRPr>
                </a:p>
              </p:txBody>
            </p:sp>
            <p:sp>
              <p:nvSpPr>
                <p:cNvPr id="31053" name="Rectangle 64"/>
                <p:cNvSpPr>
                  <a:spLocks noChangeArrowheads="1"/>
                </p:cNvSpPr>
                <p:nvPr/>
              </p:nvSpPr>
              <p:spPr bwMode="auto">
                <a:xfrm>
                  <a:off x="1259" y="921"/>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49" name="Group 65"/>
              <p:cNvGrpSpPr>
                <a:grpSpLocks/>
              </p:cNvGrpSpPr>
              <p:nvPr/>
            </p:nvGrpSpPr>
            <p:grpSpPr bwMode="auto">
              <a:xfrm>
                <a:off x="1793" y="921"/>
                <a:ext cx="534" cy="403"/>
                <a:chOff x="1793" y="921"/>
                <a:chExt cx="534" cy="403"/>
              </a:xfrm>
            </p:grpSpPr>
            <p:sp>
              <p:nvSpPr>
                <p:cNvPr id="31050" name="Rectangle 66"/>
                <p:cNvSpPr>
                  <a:spLocks noChangeArrowheads="1"/>
                </p:cNvSpPr>
                <p:nvPr/>
              </p:nvSpPr>
              <p:spPr bwMode="auto">
                <a:xfrm>
                  <a:off x="1836" y="921"/>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87</a:t>
                  </a:r>
                </a:p>
                <a:p>
                  <a:pPr algn="r" eaLnBrk="0" hangingPunct="0"/>
                  <a:endParaRPr lang="en-US" sz="2400">
                    <a:latin typeface="Times New Roman" pitchFamily="18" charset="0"/>
                  </a:endParaRPr>
                </a:p>
              </p:txBody>
            </p:sp>
            <p:sp>
              <p:nvSpPr>
                <p:cNvPr id="31051" name="Rectangle 67"/>
                <p:cNvSpPr>
                  <a:spLocks noChangeArrowheads="1"/>
                </p:cNvSpPr>
                <p:nvPr/>
              </p:nvSpPr>
              <p:spPr bwMode="auto">
                <a:xfrm>
                  <a:off x="1793" y="921"/>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50" name="Group 68"/>
              <p:cNvGrpSpPr>
                <a:grpSpLocks/>
              </p:cNvGrpSpPr>
              <p:nvPr/>
            </p:nvGrpSpPr>
            <p:grpSpPr bwMode="auto">
              <a:xfrm>
                <a:off x="2327" y="921"/>
                <a:ext cx="534" cy="403"/>
                <a:chOff x="2327" y="921"/>
                <a:chExt cx="534" cy="403"/>
              </a:xfrm>
            </p:grpSpPr>
            <p:sp>
              <p:nvSpPr>
                <p:cNvPr id="31048" name="Rectangle 69"/>
                <p:cNvSpPr>
                  <a:spLocks noChangeArrowheads="1"/>
                </p:cNvSpPr>
                <p:nvPr/>
              </p:nvSpPr>
              <p:spPr bwMode="auto">
                <a:xfrm>
                  <a:off x="2370" y="921"/>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8</a:t>
                  </a:r>
                </a:p>
                <a:p>
                  <a:pPr algn="r" eaLnBrk="0" hangingPunct="0"/>
                  <a:endParaRPr lang="en-US" sz="2400">
                    <a:latin typeface="Times New Roman" pitchFamily="18" charset="0"/>
                  </a:endParaRPr>
                </a:p>
              </p:txBody>
            </p:sp>
            <p:sp>
              <p:nvSpPr>
                <p:cNvPr id="31049" name="Rectangle 70"/>
                <p:cNvSpPr>
                  <a:spLocks noChangeArrowheads="1"/>
                </p:cNvSpPr>
                <p:nvPr/>
              </p:nvSpPr>
              <p:spPr bwMode="auto">
                <a:xfrm>
                  <a:off x="2327" y="921"/>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51" name="Group 71"/>
              <p:cNvGrpSpPr>
                <a:grpSpLocks/>
              </p:cNvGrpSpPr>
              <p:nvPr/>
            </p:nvGrpSpPr>
            <p:grpSpPr bwMode="auto">
              <a:xfrm>
                <a:off x="2861" y="921"/>
                <a:ext cx="534" cy="403"/>
                <a:chOff x="2861" y="921"/>
                <a:chExt cx="534" cy="403"/>
              </a:xfrm>
            </p:grpSpPr>
            <p:sp>
              <p:nvSpPr>
                <p:cNvPr id="31046" name="Rectangle 72"/>
                <p:cNvSpPr>
                  <a:spLocks noChangeArrowheads="1"/>
                </p:cNvSpPr>
                <p:nvPr/>
              </p:nvSpPr>
              <p:spPr bwMode="auto">
                <a:xfrm>
                  <a:off x="2904" y="921"/>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4</a:t>
                  </a:r>
                </a:p>
                <a:p>
                  <a:pPr algn="r" eaLnBrk="0" hangingPunct="0"/>
                  <a:endParaRPr lang="en-US" sz="2400">
                    <a:latin typeface="Times New Roman" pitchFamily="18" charset="0"/>
                  </a:endParaRPr>
                </a:p>
              </p:txBody>
            </p:sp>
            <p:sp>
              <p:nvSpPr>
                <p:cNvPr id="31047" name="Rectangle 73"/>
                <p:cNvSpPr>
                  <a:spLocks noChangeArrowheads="1"/>
                </p:cNvSpPr>
                <p:nvPr/>
              </p:nvSpPr>
              <p:spPr bwMode="auto">
                <a:xfrm>
                  <a:off x="2861" y="921"/>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52" name="Group 74"/>
              <p:cNvGrpSpPr>
                <a:grpSpLocks/>
              </p:cNvGrpSpPr>
              <p:nvPr/>
            </p:nvGrpSpPr>
            <p:grpSpPr bwMode="auto">
              <a:xfrm>
                <a:off x="3395" y="921"/>
                <a:ext cx="534" cy="403"/>
                <a:chOff x="3395" y="921"/>
                <a:chExt cx="534" cy="403"/>
              </a:xfrm>
            </p:grpSpPr>
            <p:sp>
              <p:nvSpPr>
                <p:cNvPr id="31044" name="Rectangle 75"/>
                <p:cNvSpPr>
                  <a:spLocks noChangeArrowheads="1"/>
                </p:cNvSpPr>
                <p:nvPr/>
              </p:nvSpPr>
              <p:spPr bwMode="auto">
                <a:xfrm>
                  <a:off x="3438" y="921"/>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1</a:t>
                  </a:r>
                </a:p>
                <a:p>
                  <a:pPr algn="r" eaLnBrk="0" hangingPunct="0"/>
                  <a:endParaRPr lang="en-US" sz="2400">
                    <a:latin typeface="Times New Roman" pitchFamily="18" charset="0"/>
                  </a:endParaRPr>
                </a:p>
              </p:txBody>
            </p:sp>
            <p:sp>
              <p:nvSpPr>
                <p:cNvPr id="31045" name="Rectangle 76"/>
                <p:cNvSpPr>
                  <a:spLocks noChangeArrowheads="1"/>
                </p:cNvSpPr>
                <p:nvPr/>
              </p:nvSpPr>
              <p:spPr bwMode="auto">
                <a:xfrm>
                  <a:off x="3395" y="921"/>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53" name="Group 77"/>
              <p:cNvGrpSpPr>
                <a:grpSpLocks/>
              </p:cNvGrpSpPr>
              <p:nvPr/>
            </p:nvGrpSpPr>
            <p:grpSpPr bwMode="auto">
              <a:xfrm>
                <a:off x="3929" y="921"/>
                <a:ext cx="557" cy="403"/>
                <a:chOff x="3929" y="921"/>
                <a:chExt cx="557" cy="403"/>
              </a:xfrm>
            </p:grpSpPr>
            <p:sp>
              <p:nvSpPr>
                <p:cNvPr id="31042" name="Rectangle 78"/>
                <p:cNvSpPr>
                  <a:spLocks noChangeArrowheads="1"/>
                </p:cNvSpPr>
                <p:nvPr/>
              </p:nvSpPr>
              <p:spPr bwMode="auto">
                <a:xfrm>
                  <a:off x="3972" y="921"/>
                  <a:ext cx="47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17%</a:t>
                  </a:r>
                </a:p>
                <a:p>
                  <a:pPr algn="r" eaLnBrk="0" hangingPunct="0"/>
                  <a:endParaRPr lang="en-US" sz="2400">
                    <a:latin typeface="Times New Roman" pitchFamily="18" charset="0"/>
                  </a:endParaRPr>
                </a:p>
              </p:txBody>
            </p:sp>
            <p:sp>
              <p:nvSpPr>
                <p:cNvPr id="31043" name="Rectangle 79"/>
                <p:cNvSpPr>
                  <a:spLocks noChangeArrowheads="1"/>
                </p:cNvSpPr>
                <p:nvPr/>
              </p:nvSpPr>
              <p:spPr bwMode="auto">
                <a:xfrm>
                  <a:off x="3929" y="921"/>
                  <a:ext cx="55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54" name="Group 80"/>
              <p:cNvGrpSpPr>
                <a:grpSpLocks/>
              </p:cNvGrpSpPr>
              <p:nvPr/>
            </p:nvGrpSpPr>
            <p:grpSpPr bwMode="auto">
              <a:xfrm>
                <a:off x="4486" y="921"/>
                <a:ext cx="534" cy="403"/>
                <a:chOff x="4486" y="921"/>
                <a:chExt cx="534" cy="403"/>
              </a:xfrm>
            </p:grpSpPr>
            <p:sp>
              <p:nvSpPr>
                <p:cNvPr id="31040" name="Rectangle 81"/>
                <p:cNvSpPr>
                  <a:spLocks noChangeArrowheads="1"/>
                </p:cNvSpPr>
                <p:nvPr/>
              </p:nvSpPr>
              <p:spPr bwMode="auto">
                <a:xfrm>
                  <a:off x="4529" y="921"/>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4%</a:t>
                  </a:r>
                </a:p>
                <a:p>
                  <a:pPr algn="r" eaLnBrk="0" hangingPunct="0"/>
                  <a:endParaRPr lang="en-US" sz="2400">
                    <a:latin typeface="Times New Roman" pitchFamily="18" charset="0"/>
                  </a:endParaRPr>
                </a:p>
              </p:txBody>
            </p:sp>
            <p:sp>
              <p:nvSpPr>
                <p:cNvPr id="31041" name="Rectangle 82"/>
                <p:cNvSpPr>
                  <a:spLocks noChangeArrowheads="1"/>
                </p:cNvSpPr>
                <p:nvPr/>
              </p:nvSpPr>
              <p:spPr bwMode="auto">
                <a:xfrm>
                  <a:off x="4486" y="921"/>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55" name="Group 83"/>
              <p:cNvGrpSpPr>
                <a:grpSpLocks/>
              </p:cNvGrpSpPr>
              <p:nvPr/>
            </p:nvGrpSpPr>
            <p:grpSpPr bwMode="auto">
              <a:xfrm>
                <a:off x="5020" y="921"/>
                <a:ext cx="534" cy="403"/>
                <a:chOff x="5020" y="921"/>
                <a:chExt cx="534" cy="403"/>
              </a:xfrm>
            </p:grpSpPr>
            <p:sp>
              <p:nvSpPr>
                <p:cNvPr id="31038" name="Rectangle 84"/>
                <p:cNvSpPr>
                  <a:spLocks noChangeArrowheads="1"/>
                </p:cNvSpPr>
                <p:nvPr/>
              </p:nvSpPr>
              <p:spPr bwMode="auto">
                <a:xfrm>
                  <a:off x="5063" y="921"/>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1%</a:t>
                  </a:r>
                </a:p>
                <a:p>
                  <a:pPr algn="r" eaLnBrk="0" hangingPunct="0"/>
                  <a:endParaRPr lang="en-US" sz="2400">
                    <a:latin typeface="Times New Roman" pitchFamily="18" charset="0"/>
                  </a:endParaRPr>
                </a:p>
              </p:txBody>
            </p:sp>
            <p:sp>
              <p:nvSpPr>
                <p:cNvPr id="31039" name="Rectangle 85"/>
                <p:cNvSpPr>
                  <a:spLocks noChangeArrowheads="1"/>
                </p:cNvSpPr>
                <p:nvPr/>
              </p:nvSpPr>
              <p:spPr bwMode="auto">
                <a:xfrm>
                  <a:off x="5020" y="921"/>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56" name="Group 86"/>
              <p:cNvGrpSpPr>
                <a:grpSpLocks/>
              </p:cNvGrpSpPr>
              <p:nvPr/>
            </p:nvGrpSpPr>
            <p:grpSpPr bwMode="auto">
              <a:xfrm>
                <a:off x="5554" y="921"/>
                <a:ext cx="546" cy="403"/>
                <a:chOff x="5554" y="921"/>
                <a:chExt cx="546" cy="403"/>
              </a:xfrm>
            </p:grpSpPr>
            <p:sp>
              <p:nvSpPr>
                <p:cNvPr id="31036" name="Rectangle 87"/>
                <p:cNvSpPr>
                  <a:spLocks noChangeArrowheads="1"/>
                </p:cNvSpPr>
                <p:nvPr/>
              </p:nvSpPr>
              <p:spPr bwMode="auto">
                <a:xfrm>
                  <a:off x="5597" y="921"/>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1037" name="Rectangle 88"/>
                <p:cNvSpPr>
                  <a:spLocks noChangeArrowheads="1"/>
                </p:cNvSpPr>
                <p:nvPr/>
              </p:nvSpPr>
              <p:spPr bwMode="auto">
                <a:xfrm>
                  <a:off x="5554" y="921"/>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57" name="Group 89"/>
              <p:cNvGrpSpPr>
                <a:grpSpLocks/>
              </p:cNvGrpSpPr>
              <p:nvPr/>
            </p:nvGrpSpPr>
            <p:grpSpPr bwMode="auto">
              <a:xfrm>
                <a:off x="6100" y="921"/>
                <a:ext cx="546" cy="403"/>
                <a:chOff x="6100" y="921"/>
                <a:chExt cx="546" cy="403"/>
              </a:xfrm>
            </p:grpSpPr>
            <p:sp>
              <p:nvSpPr>
                <p:cNvPr id="31034" name="Rectangle 90"/>
                <p:cNvSpPr>
                  <a:spLocks noChangeArrowheads="1"/>
                </p:cNvSpPr>
                <p:nvPr/>
              </p:nvSpPr>
              <p:spPr bwMode="auto">
                <a:xfrm>
                  <a:off x="6143" y="921"/>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1035" name="Rectangle 91"/>
                <p:cNvSpPr>
                  <a:spLocks noChangeArrowheads="1"/>
                </p:cNvSpPr>
                <p:nvPr/>
              </p:nvSpPr>
              <p:spPr bwMode="auto">
                <a:xfrm>
                  <a:off x="6100" y="921"/>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58" name="Group 92"/>
              <p:cNvGrpSpPr>
                <a:grpSpLocks/>
              </p:cNvGrpSpPr>
              <p:nvPr/>
            </p:nvGrpSpPr>
            <p:grpSpPr bwMode="auto">
              <a:xfrm>
                <a:off x="6646" y="921"/>
                <a:ext cx="546" cy="403"/>
                <a:chOff x="6646" y="921"/>
                <a:chExt cx="546" cy="403"/>
              </a:xfrm>
            </p:grpSpPr>
            <p:sp>
              <p:nvSpPr>
                <p:cNvPr id="31032" name="Rectangle 93"/>
                <p:cNvSpPr>
                  <a:spLocks noChangeArrowheads="1"/>
                </p:cNvSpPr>
                <p:nvPr/>
              </p:nvSpPr>
              <p:spPr bwMode="auto">
                <a:xfrm>
                  <a:off x="6689" y="921"/>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1033" name="Rectangle 94"/>
                <p:cNvSpPr>
                  <a:spLocks noChangeArrowheads="1"/>
                </p:cNvSpPr>
                <p:nvPr/>
              </p:nvSpPr>
              <p:spPr bwMode="auto">
                <a:xfrm>
                  <a:off x="6646" y="921"/>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59" name="Group 95"/>
              <p:cNvGrpSpPr>
                <a:grpSpLocks/>
              </p:cNvGrpSpPr>
              <p:nvPr/>
            </p:nvGrpSpPr>
            <p:grpSpPr bwMode="auto">
              <a:xfrm>
                <a:off x="0" y="1324"/>
                <a:ext cx="713" cy="403"/>
                <a:chOff x="0" y="1324"/>
                <a:chExt cx="713" cy="403"/>
              </a:xfrm>
            </p:grpSpPr>
            <p:sp>
              <p:nvSpPr>
                <p:cNvPr id="31030" name="Rectangle 96"/>
                <p:cNvSpPr>
                  <a:spLocks noChangeArrowheads="1"/>
                </p:cNvSpPr>
                <p:nvPr/>
              </p:nvSpPr>
              <p:spPr bwMode="auto">
                <a:xfrm>
                  <a:off x="43" y="1324"/>
                  <a:ext cx="62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200">
                      <a:latin typeface="Times New Roman" pitchFamily="18" charset="0"/>
                      <a:cs typeface="Times New Roman" pitchFamily="18" charset="0"/>
                    </a:rPr>
                    <a:t>Corn</a:t>
                  </a:r>
                </a:p>
                <a:p>
                  <a:pPr eaLnBrk="0" hangingPunct="0"/>
                  <a:endParaRPr lang="en-US" sz="2400">
                    <a:latin typeface="Times New Roman" pitchFamily="18" charset="0"/>
                  </a:endParaRPr>
                </a:p>
              </p:txBody>
            </p:sp>
            <p:sp>
              <p:nvSpPr>
                <p:cNvPr id="31031" name="Rectangle 97"/>
                <p:cNvSpPr>
                  <a:spLocks noChangeArrowheads="1"/>
                </p:cNvSpPr>
                <p:nvPr/>
              </p:nvSpPr>
              <p:spPr bwMode="auto">
                <a:xfrm>
                  <a:off x="0" y="1324"/>
                  <a:ext cx="713"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60" name="Group 98"/>
              <p:cNvGrpSpPr>
                <a:grpSpLocks/>
              </p:cNvGrpSpPr>
              <p:nvPr/>
            </p:nvGrpSpPr>
            <p:grpSpPr bwMode="auto">
              <a:xfrm>
                <a:off x="713" y="1324"/>
                <a:ext cx="546" cy="403"/>
                <a:chOff x="713" y="1324"/>
                <a:chExt cx="546" cy="403"/>
              </a:xfrm>
            </p:grpSpPr>
            <p:sp>
              <p:nvSpPr>
                <p:cNvPr id="31028" name="Rectangle 99"/>
                <p:cNvSpPr>
                  <a:spLocks noChangeArrowheads="1"/>
                </p:cNvSpPr>
                <p:nvPr/>
              </p:nvSpPr>
              <p:spPr bwMode="auto">
                <a:xfrm>
                  <a:off x="756" y="1324"/>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49</a:t>
                  </a:r>
                </a:p>
                <a:p>
                  <a:pPr algn="r" eaLnBrk="0" hangingPunct="0"/>
                  <a:endParaRPr lang="en-US" sz="2400">
                    <a:latin typeface="Times New Roman" pitchFamily="18" charset="0"/>
                  </a:endParaRPr>
                </a:p>
              </p:txBody>
            </p:sp>
            <p:sp>
              <p:nvSpPr>
                <p:cNvPr id="31029" name="Rectangle 100"/>
                <p:cNvSpPr>
                  <a:spLocks noChangeArrowheads="1"/>
                </p:cNvSpPr>
                <p:nvPr/>
              </p:nvSpPr>
              <p:spPr bwMode="auto">
                <a:xfrm>
                  <a:off x="713" y="1324"/>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61" name="Group 101"/>
              <p:cNvGrpSpPr>
                <a:grpSpLocks/>
              </p:cNvGrpSpPr>
              <p:nvPr/>
            </p:nvGrpSpPr>
            <p:grpSpPr bwMode="auto">
              <a:xfrm>
                <a:off x="1259" y="1324"/>
                <a:ext cx="534" cy="403"/>
                <a:chOff x="1259" y="1324"/>
                <a:chExt cx="534" cy="403"/>
              </a:xfrm>
            </p:grpSpPr>
            <p:sp>
              <p:nvSpPr>
                <p:cNvPr id="31026" name="Rectangle 102"/>
                <p:cNvSpPr>
                  <a:spLocks noChangeArrowheads="1"/>
                </p:cNvSpPr>
                <p:nvPr/>
              </p:nvSpPr>
              <p:spPr bwMode="auto">
                <a:xfrm>
                  <a:off x="1302" y="1324"/>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51</a:t>
                  </a:r>
                </a:p>
                <a:p>
                  <a:pPr algn="r" eaLnBrk="0" hangingPunct="0"/>
                  <a:endParaRPr lang="en-US" sz="2400">
                    <a:latin typeface="Times New Roman" pitchFamily="18" charset="0"/>
                  </a:endParaRPr>
                </a:p>
              </p:txBody>
            </p:sp>
            <p:sp>
              <p:nvSpPr>
                <p:cNvPr id="31027" name="Rectangle 103"/>
                <p:cNvSpPr>
                  <a:spLocks noChangeArrowheads="1"/>
                </p:cNvSpPr>
                <p:nvPr/>
              </p:nvSpPr>
              <p:spPr bwMode="auto">
                <a:xfrm>
                  <a:off x="1259" y="1324"/>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62" name="Group 104"/>
              <p:cNvGrpSpPr>
                <a:grpSpLocks/>
              </p:cNvGrpSpPr>
              <p:nvPr/>
            </p:nvGrpSpPr>
            <p:grpSpPr bwMode="auto">
              <a:xfrm>
                <a:off x="1793" y="1324"/>
                <a:ext cx="534" cy="403"/>
                <a:chOff x="1793" y="1324"/>
                <a:chExt cx="534" cy="403"/>
              </a:xfrm>
            </p:grpSpPr>
            <p:sp>
              <p:nvSpPr>
                <p:cNvPr id="31024" name="Rectangle 105"/>
                <p:cNvSpPr>
                  <a:spLocks noChangeArrowheads="1"/>
                </p:cNvSpPr>
                <p:nvPr/>
              </p:nvSpPr>
              <p:spPr bwMode="auto">
                <a:xfrm>
                  <a:off x="1836" y="1324"/>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28</a:t>
                  </a:r>
                </a:p>
                <a:p>
                  <a:pPr algn="r" eaLnBrk="0" hangingPunct="0"/>
                  <a:endParaRPr lang="en-US" sz="2400">
                    <a:latin typeface="Times New Roman" pitchFamily="18" charset="0"/>
                  </a:endParaRPr>
                </a:p>
              </p:txBody>
            </p:sp>
            <p:sp>
              <p:nvSpPr>
                <p:cNvPr id="31025" name="Rectangle 106"/>
                <p:cNvSpPr>
                  <a:spLocks noChangeArrowheads="1"/>
                </p:cNvSpPr>
                <p:nvPr/>
              </p:nvSpPr>
              <p:spPr bwMode="auto">
                <a:xfrm>
                  <a:off x="1793" y="1324"/>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63" name="Group 107"/>
              <p:cNvGrpSpPr>
                <a:grpSpLocks/>
              </p:cNvGrpSpPr>
              <p:nvPr/>
            </p:nvGrpSpPr>
            <p:grpSpPr bwMode="auto">
              <a:xfrm>
                <a:off x="2327" y="1324"/>
                <a:ext cx="534" cy="403"/>
                <a:chOff x="2327" y="1324"/>
                <a:chExt cx="534" cy="403"/>
              </a:xfrm>
            </p:grpSpPr>
            <p:sp>
              <p:nvSpPr>
                <p:cNvPr id="31022" name="Rectangle 108"/>
                <p:cNvSpPr>
                  <a:spLocks noChangeArrowheads="1"/>
                </p:cNvSpPr>
                <p:nvPr/>
              </p:nvSpPr>
              <p:spPr bwMode="auto">
                <a:xfrm>
                  <a:off x="2370" y="1324"/>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7</a:t>
                  </a:r>
                </a:p>
                <a:p>
                  <a:pPr algn="r" eaLnBrk="0" hangingPunct="0"/>
                  <a:endParaRPr lang="en-US" sz="2400">
                    <a:latin typeface="Times New Roman" pitchFamily="18" charset="0"/>
                  </a:endParaRPr>
                </a:p>
              </p:txBody>
            </p:sp>
            <p:sp>
              <p:nvSpPr>
                <p:cNvPr id="31023" name="Rectangle 109"/>
                <p:cNvSpPr>
                  <a:spLocks noChangeArrowheads="1"/>
                </p:cNvSpPr>
                <p:nvPr/>
              </p:nvSpPr>
              <p:spPr bwMode="auto">
                <a:xfrm>
                  <a:off x="2327" y="1324"/>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64" name="Group 110"/>
              <p:cNvGrpSpPr>
                <a:grpSpLocks/>
              </p:cNvGrpSpPr>
              <p:nvPr/>
            </p:nvGrpSpPr>
            <p:grpSpPr bwMode="auto">
              <a:xfrm>
                <a:off x="2861" y="1324"/>
                <a:ext cx="534" cy="403"/>
                <a:chOff x="2861" y="1324"/>
                <a:chExt cx="534" cy="403"/>
              </a:xfrm>
            </p:grpSpPr>
            <p:sp>
              <p:nvSpPr>
                <p:cNvPr id="31020" name="Rectangle 111"/>
                <p:cNvSpPr>
                  <a:spLocks noChangeArrowheads="1"/>
                </p:cNvSpPr>
                <p:nvPr/>
              </p:nvSpPr>
              <p:spPr bwMode="auto">
                <a:xfrm>
                  <a:off x="2904" y="1324"/>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1021" name="Rectangle 112"/>
                <p:cNvSpPr>
                  <a:spLocks noChangeArrowheads="1"/>
                </p:cNvSpPr>
                <p:nvPr/>
              </p:nvSpPr>
              <p:spPr bwMode="auto">
                <a:xfrm>
                  <a:off x="2861" y="1324"/>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65" name="Group 113"/>
              <p:cNvGrpSpPr>
                <a:grpSpLocks/>
              </p:cNvGrpSpPr>
              <p:nvPr/>
            </p:nvGrpSpPr>
            <p:grpSpPr bwMode="auto">
              <a:xfrm>
                <a:off x="3395" y="1324"/>
                <a:ext cx="534" cy="403"/>
                <a:chOff x="3395" y="1324"/>
                <a:chExt cx="534" cy="403"/>
              </a:xfrm>
            </p:grpSpPr>
            <p:sp>
              <p:nvSpPr>
                <p:cNvPr id="31018" name="Rectangle 114"/>
                <p:cNvSpPr>
                  <a:spLocks noChangeArrowheads="1"/>
                </p:cNvSpPr>
                <p:nvPr/>
              </p:nvSpPr>
              <p:spPr bwMode="auto">
                <a:xfrm>
                  <a:off x="3438" y="1324"/>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4</a:t>
                  </a:r>
                </a:p>
                <a:p>
                  <a:pPr algn="r" eaLnBrk="0" hangingPunct="0"/>
                  <a:endParaRPr lang="en-US" sz="2400">
                    <a:latin typeface="Times New Roman" pitchFamily="18" charset="0"/>
                  </a:endParaRPr>
                </a:p>
              </p:txBody>
            </p:sp>
            <p:sp>
              <p:nvSpPr>
                <p:cNvPr id="31019" name="Rectangle 115"/>
                <p:cNvSpPr>
                  <a:spLocks noChangeArrowheads="1"/>
                </p:cNvSpPr>
                <p:nvPr/>
              </p:nvSpPr>
              <p:spPr bwMode="auto">
                <a:xfrm>
                  <a:off x="3395" y="1324"/>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66" name="Group 116"/>
              <p:cNvGrpSpPr>
                <a:grpSpLocks/>
              </p:cNvGrpSpPr>
              <p:nvPr/>
            </p:nvGrpSpPr>
            <p:grpSpPr bwMode="auto">
              <a:xfrm>
                <a:off x="3929" y="1324"/>
                <a:ext cx="557" cy="403"/>
                <a:chOff x="3929" y="1324"/>
                <a:chExt cx="557" cy="403"/>
              </a:xfrm>
            </p:grpSpPr>
            <p:sp>
              <p:nvSpPr>
                <p:cNvPr id="31016" name="Rectangle 117"/>
                <p:cNvSpPr>
                  <a:spLocks noChangeArrowheads="1"/>
                </p:cNvSpPr>
                <p:nvPr/>
              </p:nvSpPr>
              <p:spPr bwMode="auto">
                <a:xfrm>
                  <a:off x="3972" y="1324"/>
                  <a:ext cx="47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14%</a:t>
                  </a:r>
                </a:p>
                <a:p>
                  <a:pPr algn="r" eaLnBrk="0" hangingPunct="0"/>
                  <a:endParaRPr lang="en-US" sz="2400">
                    <a:latin typeface="Times New Roman" pitchFamily="18" charset="0"/>
                  </a:endParaRPr>
                </a:p>
              </p:txBody>
            </p:sp>
            <p:sp>
              <p:nvSpPr>
                <p:cNvPr id="31017" name="Rectangle 118"/>
                <p:cNvSpPr>
                  <a:spLocks noChangeArrowheads="1"/>
                </p:cNvSpPr>
                <p:nvPr/>
              </p:nvSpPr>
              <p:spPr bwMode="auto">
                <a:xfrm>
                  <a:off x="3929" y="1324"/>
                  <a:ext cx="55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67" name="Group 119"/>
              <p:cNvGrpSpPr>
                <a:grpSpLocks/>
              </p:cNvGrpSpPr>
              <p:nvPr/>
            </p:nvGrpSpPr>
            <p:grpSpPr bwMode="auto">
              <a:xfrm>
                <a:off x="4486" y="1324"/>
                <a:ext cx="534" cy="403"/>
                <a:chOff x="4486" y="1324"/>
                <a:chExt cx="534" cy="403"/>
              </a:xfrm>
            </p:grpSpPr>
            <p:sp>
              <p:nvSpPr>
                <p:cNvPr id="31014" name="Rectangle 120"/>
                <p:cNvSpPr>
                  <a:spLocks noChangeArrowheads="1"/>
                </p:cNvSpPr>
                <p:nvPr/>
              </p:nvSpPr>
              <p:spPr bwMode="auto">
                <a:xfrm>
                  <a:off x="4529" y="1324"/>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1015" name="Rectangle 121"/>
                <p:cNvSpPr>
                  <a:spLocks noChangeArrowheads="1"/>
                </p:cNvSpPr>
                <p:nvPr/>
              </p:nvSpPr>
              <p:spPr bwMode="auto">
                <a:xfrm>
                  <a:off x="4486" y="1324"/>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68" name="Group 122"/>
              <p:cNvGrpSpPr>
                <a:grpSpLocks/>
              </p:cNvGrpSpPr>
              <p:nvPr/>
            </p:nvGrpSpPr>
            <p:grpSpPr bwMode="auto">
              <a:xfrm>
                <a:off x="5020" y="1324"/>
                <a:ext cx="534" cy="403"/>
                <a:chOff x="5020" y="1324"/>
                <a:chExt cx="534" cy="403"/>
              </a:xfrm>
            </p:grpSpPr>
            <p:sp>
              <p:nvSpPr>
                <p:cNvPr id="31012" name="Rectangle 123"/>
                <p:cNvSpPr>
                  <a:spLocks noChangeArrowheads="1"/>
                </p:cNvSpPr>
                <p:nvPr/>
              </p:nvSpPr>
              <p:spPr bwMode="auto">
                <a:xfrm>
                  <a:off x="5063" y="1324"/>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14%</a:t>
                  </a:r>
                </a:p>
                <a:p>
                  <a:pPr algn="r" eaLnBrk="0" hangingPunct="0"/>
                  <a:endParaRPr lang="en-US" sz="2400">
                    <a:latin typeface="Times New Roman" pitchFamily="18" charset="0"/>
                  </a:endParaRPr>
                </a:p>
              </p:txBody>
            </p:sp>
            <p:sp>
              <p:nvSpPr>
                <p:cNvPr id="31013" name="Rectangle 124"/>
                <p:cNvSpPr>
                  <a:spLocks noChangeArrowheads="1"/>
                </p:cNvSpPr>
                <p:nvPr/>
              </p:nvSpPr>
              <p:spPr bwMode="auto">
                <a:xfrm>
                  <a:off x="5020" y="1324"/>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69" name="Group 125"/>
              <p:cNvGrpSpPr>
                <a:grpSpLocks/>
              </p:cNvGrpSpPr>
              <p:nvPr/>
            </p:nvGrpSpPr>
            <p:grpSpPr bwMode="auto">
              <a:xfrm>
                <a:off x="5554" y="1324"/>
                <a:ext cx="546" cy="403"/>
                <a:chOff x="5554" y="1324"/>
                <a:chExt cx="546" cy="403"/>
              </a:xfrm>
            </p:grpSpPr>
            <p:sp>
              <p:nvSpPr>
                <p:cNvPr id="31010" name="Rectangle 126"/>
                <p:cNvSpPr>
                  <a:spLocks noChangeArrowheads="1"/>
                </p:cNvSpPr>
                <p:nvPr/>
              </p:nvSpPr>
              <p:spPr bwMode="auto">
                <a:xfrm>
                  <a:off x="5597" y="1324"/>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1011" name="Rectangle 127"/>
                <p:cNvSpPr>
                  <a:spLocks noChangeArrowheads="1"/>
                </p:cNvSpPr>
                <p:nvPr/>
              </p:nvSpPr>
              <p:spPr bwMode="auto">
                <a:xfrm>
                  <a:off x="5554" y="1324"/>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70" name="Group 128"/>
              <p:cNvGrpSpPr>
                <a:grpSpLocks/>
              </p:cNvGrpSpPr>
              <p:nvPr/>
            </p:nvGrpSpPr>
            <p:grpSpPr bwMode="auto">
              <a:xfrm>
                <a:off x="6100" y="1324"/>
                <a:ext cx="546" cy="403"/>
                <a:chOff x="6100" y="1324"/>
                <a:chExt cx="546" cy="403"/>
              </a:xfrm>
            </p:grpSpPr>
            <p:sp>
              <p:nvSpPr>
                <p:cNvPr id="31008" name="Rectangle 129"/>
                <p:cNvSpPr>
                  <a:spLocks noChangeArrowheads="1"/>
                </p:cNvSpPr>
                <p:nvPr/>
              </p:nvSpPr>
              <p:spPr bwMode="auto">
                <a:xfrm>
                  <a:off x="6143" y="1324"/>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1009" name="Rectangle 130"/>
                <p:cNvSpPr>
                  <a:spLocks noChangeArrowheads="1"/>
                </p:cNvSpPr>
                <p:nvPr/>
              </p:nvSpPr>
              <p:spPr bwMode="auto">
                <a:xfrm>
                  <a:off x="6100" y="1324"/>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71" name="Group 131"/>
              <p:cNvGrpSpPr>
                <a:grpSpLocks/>
              </p:cNvGrpSpPr>
              <p:nvPr/>
            </p:nvGrpSpPr>
            <p:grpSpPr bwMode="auto">
              <a:xfrm>
                <a:off x="6646" y="1324"/>
                <a:ext cx="546" cy="403"/>
                <a:chOff x="6646" y="1324"/>
                <a:chExt cx="546" cy="403"/>
              </a:xfrm>
            </p:grpSpPr>
            <p:sp>
              <p:nvSpPr>
                <p:cNvPr id="31006" name="Rectangle 132"/>
                <p:cNvSpPr>
                  <a:spLocks noChangeArrowheads="1"/>
                </p:cNvSpPr>
                <p:nvPr/>
              </p:nvSpPr>
              <p:spPr bwMode="auto">
                <a:xfrm>
                  <a:off x="6689" y="1324"/>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1007" name="Rectangle 133"/>
                <p:cNvSpPr>
                  <a:spLocks noChangeArrowheads="1"/>
                </p:cNvSpPr>
                <p:nvPr/>
              </p:nvSpPr>
              <p:spPr bwMode="auto">
                <a:xfrm>
                  <a:off x="6646" y="1324"/>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72" name="Group 134"/>
              <p:cNvGrpSpPr>
                <a:grpSpLocks/>
              </p:cNvGrpSpPr>
              <p:nvPr/>
            </p:nvGrpSpPr>
            <p:grpSpPr bwMode="auto">
              <a:xfrm>
                <a:off x="0" y="1727"/>
                <a:ext cx="713" cy="403"/>
                <a:chOff x="0" y="1727"/>
                <a:chExt cx="713" cy="403"/>
              </a:xfrm>
            </p:grpSpPr>
            <p:sp>
              <p:nvSpPr>
                <p:cNvPr id="31004" name="Rectangle 135"/>
                <p:cNvSpPr>
                  <a:spLocks noChangeArrowheads="1"/>
                </p:cNvSpPr>
                <p:nvPr/>
              </p:nvSpPr>
              <p:spPr bwMode="auto">
                <a:xfrm>
                  <a:off x="43" y="1727"/>
                  <a:ext cx="62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000">
                      <a:latin typeface="Times New Roman" pitchFamily="18" charset="0"/>
                      <a:cs typeface="Times New Roman" pitchFamily="18" charset="0"/>
                    </a:rPr>
                    <a:t>Blueberries</a:t>
                  </a:r>
                </a:p>
                <a:p>
                  <a:pPr eaLnBrk="0" hangingPunct="0"/>
                  <a:endParaRPr lang="en-US" sz="2000">
                    <a:latin typeface="Times New Roman" pitchFamily="18" charset="0"/>
                  </a:endParaRPr>
                </a:p>
              </p:txBody>
            </p:sp>
            <p:sp>
              <p:nvSpPr>
                <p:cNvPr id="31005" name="Rectangle 136"/>
                <p:cNvSpPr>
                  <a:spLocks noChangeArrowheads="1"/>
                </p:cNvSpPr>
                <p:nvPr/>
              </p:nvSpPr>
              <p:spPr bwMode="auto">
                <a:xfrm>
                  <a:off x="0" y="1727"/>
                  <a:ext cx="713"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73" name="Group 137"/>
              <p:cNvGrpSpPr>
                <a:grpSpLocks/>
              </p:cNvGrpSpPr>
              <p:nvPr/>
            </p:nvGrpSpPr>
            <p:grpSpPr bwMode="auto">
              <a:xfrm>
                <a:off x="713" y="1727"/>
                <a:ext cx="546" cy="403"/>
                <a:chOff x="713" y="1727"/>
                <a:chExt cx="546" cy="403"/>
              </a:xfrm>
            </p:grpSpPr>
            <p:sp>
              <p:nvSpPr>
                <p:cNvPr id="31002" name="Rectangle 138"/>
                <p:cNvSpPr>
                  <a:spLocks noChangeArrowheads="1"/>
                </p:cNvSpPr>
                <p:nvPr/>
              </p:nvSpPr>
              <p:spPr bwMode="auto">
                <a:xfrm>
                  <a:off x="756" y="1727"/>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21</a:t>
                  </a:r>
                </a:p>
                <a:p>
                  <a:pPr algn="r" eaLnBrk="0" hangingPunct="0"/>
                  <a:endParaRPr lang="en-US" sz="2400">
                    <a:latin typeface="Times New Roman" pitchFamily="18" charset="0"/>
                  </a:endParaRPr>
                </a:p>
              </p:txBody>
            </p:sp>
            <p:sp>
              <p:nvSpPr>
                <p:cNvPr id="31003" name="Rectangle 139"/>
                <p:cNvSpPr>
                  <a:spLocks noChangeArrowheads="1"/>
                </p:cNvSpPr>
                <p:nvPr/>
              </p:nvSpPr>
              <p:spPr bwMode="auto">
                <a:xfrm>
                  <a:off x="713" y="1727"/>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74" name="Group 140"/>
              <p:cNvGrpSpPr>
                <a:grpSpLocks/>
              </p:cNvGrpSpPr>
              <p:nvPr/>
            </p:nvGrpSpPr>
            <p:grpSpPr bwMode="auto">
              <a:xfrm>
                <a:off x="1259" y="1727"/>
                <a:ext cx="534" cy="403"/>
                <a:chOff x="1259" y="1727"/>
                <a:chExt cx="534" cy="403"/>
              </a:xfrm>
            </p:grpSpPr>
            <p:sp>
              <p:nvSpPr>
                <p:cNvPr id="31000" name="Rectangle 141"/>
                <p:cNvSpPr>
                  <a:spLocks noChangeArrowheads="1"/>
                </p:cNvSpPr>
                <p:nvPr/>
              </p:nvSpPr>
              <p:spPr bwMode="auto">
                <a:xfrm>
                  <a:off x="1302" y="1727"/>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22</a:t>
                  </a:r>
                </a:p>
                <a:p>
                  <a:pPr algn="r" eaLnBrk="0" hangingPunct="0"/>
                  <a:endParaRPr lang="en-US" sz="2400">
                    <a:latin typeface="Times New Roman" pitchFamily="18" charset="0"/>
                  </a:endParaRPr>
                </a:p>
              </p:txBody>
            </p:sp>
            <p:sp>
              <p:nvSpPr>
                <p:cNvPr id="31001" name="Rectangle 142"/>
                <p:cNvSpPr>
                  <a:spLocks noChangeArrowheads="1"/>
                </p:cNvSpPr>
                <p:nvPr/>
              </p:nvSpPr>
              <p:spPr bwMode="auto">
                <a:xfrm>
                  <a:off x="1259" y="1727"/>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75" name="Group 143"/>
              <p:cNvGrpSpPr>
                <a:grpSpLocks/>
              </p:cNvGrpSpPr>
              <p:nvPr/>
            </p:nvGrpSpPr>
            <p:grpSpPr bwMode="auto">
              <a:xfrm>
                <a:off x="1793" y="1727"/>
                <a:ext cx="534" cy="403"/>
                <a:chOff x="1793" y="1727"/>
                <a:chExt cx="534" cy="403"/>
              </a:xfrm>
            </p:grpSpPr>
            <p:sp>
              <p:nvSpPr>
                <p:cNvPr id="30998" name="Rectangle 144"/>
                <p:cNvSpPr>
                  <a:spLocks noChangeArrowheads="1"/>
                </p:cNvSpPr>
                <p:nvPr/>
              </p:nvSpPr>
              <p:spPr bwMode="auto">
                <a:xfrm>
                  <a:off x="1836" y="1727"/>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13</a:t>
                  </a:r>
                </a:p>
                <a:p>
                  <a:pPr algn="r" eaLnBrk="0" hangingPunct="0"/>
                  <a:endParaRPr lang="en-US" sz="2400">
                    <a:latin typeface="Times New Roman" pitchFamily="18" charset="0"/>
                  </a:endParaRPr>
                </a:p>
              </p:txBody>
            </p:sp>
            <p:sp>
              <p:nvSpPr>
                <p:cNvPr id="30999" name="Rectangle 145"/>
                <p:cNvSpPr>
                  <a:spLocks noChangeArrowheads="1"/>
                </p:cNvSpPr>
                <p:nvPr/>
              </p:nvSpPr>
              <p:spPr bwMode="auto">
                <a:xfrm>
                  <a:off x="1793" y="1727"/>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76" name="Group 146"/>
              <p:cNvGrpSpPr>
                <a:grpSpLocks/>
              </p:cNvGrpSpPr>
              <p:nvPr/>
            </p:nvGrpSpPr>
            <p:grpSpPr bwMode="auto">
              <a:xfrm>
                <a:off x="2327" y="1727"/>
                <a:ext cx="534" cy="403"/>
                <a:chOff x="2327" y="1727"/>
                <a:chExt cx="534" cy="403"/>
              </a:xfrm>
            </p:grpSpPr>
            <p:sp>
              <p:nvSpPr>
                <p:cNvPr id="30996" name="Rectangle 147"/>
                <p:cNvSpPr>
                  <a:spLocks noChangeArrowheads="1"/>
                </p:cNvSpPr>
                <p:nvPr/>
              </p:nvSpPr>
              <p:spPr bwMode="auto">
                <a:xfrm>
                  <a:off x="2370" y="1727"/>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15</a:t>
                  </a:r>
                </a:p>
                <a:p>
                  <a:pPr algn="r" eaLnBrk="0" hangingPunct="0"/>
                  <a:endParaRPr lang="en-US" sz="2400">
                    <a:latin typeface="Times New Roman" pitchFamily="18" charset="0"/>
                  </a:endParaRPr>
                </a:p>
              </p:txBody>
            </p:sp>
            <p:sp>
              <p:nvSpPr>
                <p:cNvPr id="30997" name="Rectangle 148"/>
                <p:cNvSpPr>
                  <a:spLocks noChangeArrowheads="1"/>
                </p:cNvSpPr>
                <p:nvPr/>
              </p:nvSpPr>
              <p:spPr bwMode="auto">
                <a:xfrm>
                  <a:off x="2327" y="1727"/>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77" name="Group 149"/>
              <p:cNvGrpSpPr>
                <a:grpSpLocks/>
              </p:cNvGrpSpPr>
              <p:nvPr/>
            </p:nvGrpSpPr>
            <p:grpSpPr bwMode="auto">
              <a:xfrm>
                <a:off x="2861" y="1727"/>
                <a:ext cx="534" cy="403"/>
                <a:chOff x="2861" y="1727"/>
                <a:chExt cx="534" cy="403"/>
              </a:xfrm>
            </p:grpSpPr>
            <p:sp>
              <p:nvSpPr>
                <p:cNvPr id="30994" name="Rectangle 150"/>
                <p:cNvSpPr>
                  <a:spLocks noChangeArrowheads="1"/>
                </p:cNvSpPr>
                <p:nvPr/>
              </p:nvSpPr>
              <p:spPr bwMode="auto">
                <a:xfrm>
                  <a:off x="2904" y="1727"/>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13</a:t>
                  </a:r>
                </a:p>
                <a:p>
                  <a:pPr algn="r" eaLnBrk="0" hangingPunct="0"/>
                  <a:endParaRPr lang="en-US" sz="2400">
                    <a:latin typeface="Times New Roman" pitchFamily="18" charset="0"/>
                  </a:endParaRPr>
                </a:p>
              </p:txBody>
            </p:sp>
            <p:sp>
              <p:nvSpPr>
                <p:cNvPr id="30995" name="Rectangle 151"/>
                <p:cNvSpPr>
                  <a:spLocks noChangeArrowheads="1"/>
                </p:cNvSpPr>
                <p:nvPr/>
              </p:nvSpPr>
              <p:spPr bwMode="auto">
                <a:xfrm>
                  <a:off x="2861" y="1727"/>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78" name="Group 152"/>
              <p:cNvGrpSpPr>
                <a:grpSpLocks/>
              </p:cNvGrpSpPr>
              <p:nvPr/>
            </p:nvGrpSpPr>
            <p:grpSpPr bwMode="auto">
              <a:xfrm>
                <a:off x="3395" y="1727"/>
                <a:ext cx="534" cy="403"/>
                <a:chOff x="3395" y="1727"/>
                <a:chExt cx="534" cy="403"/>
              </a:xfrm>
            </p:grpSpPr>
            <p:sp>
              <p:nvSpPr>
                <p:cNvPr id="30992" name="Rectangle 153"/>
                <p:cNvSpPr>
                  <a:spLocks noChangeArrowheads="1"/>
                </p:cNvSpPr>
                <p:nvPr/>
              </p:nvSpPr>
              <p:spPr bwMode="auto">
                <a:xfrm>
                  <a:off x="3438" y="1727"/>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7</a:t>
                  </a:r>
                </a:p>
                <a:p>
                  <a:pPr algn="r" eaLnBrk="0" hangingPunct="0"/>
                  <a:endParaRPr lang="en-US" sz="2400">
                    <a:latin typeface="Times New Roman" pitchFamily="18" charset="0"/>
                  </a:endParaRPr>
                </a:p>
              </p:txBody>
            </p:sp>
            <p:sp>
              <p:nvSpPr>
                <p:cNvPr id="30993" name="Rectangle 154"/>
                <p:cNvSpPr>
                  <a:spLocks noChangeArrowheads="1"/>
                </p:cNvSpPr>
                <p:nvPr/>
              </p:nvSpPr>
              <p:spPr bwMode="auto">
                <a:xfrm>
                  <a:off x="3395" y="1727"/>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79" name="Group 155"/>
              <p:cNvGrpSpPr>
                <a:grpSpLocks/>
              </p:cNvGrpSpPr>
              <p:nvPr/>
            </p:nvGrpSpPr>
            <p:grpSpPr bwMode="auto">
              <a:xfrm>
                <a:off x="3929" y="1727"/>
                <a:ext cx="557" cy="403"/>
                <a:chOff x="3929" y="1727"/>
                <a:chExt cx="557" cy="403"/>
              </a:xfrm>
            </p:grpSpPr>
            <p:sp>
              <p:nvSpPr>
                <p:cNvPr id="30990" name="Rectangle 156"/>
                <p:cNvSpPr>
                  <a:spLocks noChangeArrowheads="1"/>
                </p:cNvSpPr>
                <p:nvPr/>
              </p:nvSpPr>
              <p:spPr bwMode="auto">
                <a:xfrm>
                  <a:off x="3972" y="1727"/>
                  <a:ext cx="47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75%</a:t>
                  </a:r>
                </a:p>
                <a:p>
                  <a:pPr algn="r" eaLnBrk="0" hangingPunct="0"/>
                  <a:endParaRPr lang="en-US" sz="2400">
                    <a:latin typeface="Times New Roman" pitchFamily="18" charset="0"/>
                  </a:endParaRPr>
                </a:p>
              </p:txBody>
            </p:sp>
            <p:sp>
              <p:nvSpPr>
                <p:cNvPr id="30991" name="Rectangle 157"/>
                <p:cNvSpPr>
                  <a:spLocks noChangeArrowheads="1"/>
                </p:cNvSpPr>
                <p:nvPr/>
              </p:nvSpPr>
              <p:spPr bwMode="auto">
                <a:xfrm>
                  <a:off x="3929" y="1727"/>
                  <a:ext cx="55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80" name="Group 158"/>
              <p:cNvGrpSpPr>
                <a:grpSpLocks/>
              </p:cNvGrpSpPr>
              <p:nvPr/>
            </p:nvGrpSpPr>
            <p:grpSpPr bwMode="auto">
              <a:xfrm>
                <a:off x="4486" y="1727"/>
                <a:ext cx="534" cy="403"/>
                <a:chOff x="4486" y="1727"/>
                <a:chExt cx="534" cy="403"/>
              </a:xfrm>
            </p:grpSpPr>
            <p:sp>
              <p:nvSpPr>
                <p:cNvPr id="30988" name="Rectangle 159"/>
                <p:cNvSpPr>
                  <a:spLocks noChangeArrowheads="1"/>
                </p:cNvSpPr>
                <p:nvPr/>
              </p:nvSpPr>
              <p:spPr bwMode="auto">
                <a:xfrm>
                  <a:off x="4529" y="1727"/>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59%</a:t>
                  </a:r>
                </a:p>
                <a:p>
                  <a:pPr algn="r" eaLnBrk="0" hangingPunct="0"/>
                  <a:endParaRPr lang="en-US" sz="2400">
                    <a:latin typeface="Times New Roman" pitchFamily="18" charset="0"/>
                  </a:endParaRPr>
                </a:p>
              </p:txBody>
            </p:sp>
            <p:sp>
              <p:nvSpPr>
                <p:cNvPr id="30989" name="Rectangle 160"/>
                <p:cNvSpPr>
                  <a:spLocks noChangeArrowheads="1"/>
                </p:cNvSpPr>
                <p:nvPr/>
              </p:nvSpPr>
              <p:spPr bwMode="auto">
                <a:xfrm>
                  <a:off x="4486" y="1727"/>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81" name="Group 161"/>
              <p:cNvGrpSpPr>
                <a:grpSpLocks/>
              </p:cNvGrpSpPr>
              <p:nvPr/>
            </p:nvGrpSpPr>
            <p:grpSpPr bwMode="auto">
              <a:xfrm>
                <a:off x="5020" y="1727"/>
                <a:ext cx="534" cy="403"/>
                <a:chOff x="5020" y="1727"/>
                <a:chExt cx="534" cy="403"/>
              </a:xfrm>
            </p:grpSpPr>
            <p:sp>
              <p:nvSpPr>
                <p:cNvPr id="30986" name="Rectangle 162"/>
                <p:cNvSpPr>
                  <a:spLocks noChangeArrowheads="1"/>
                </p:cNvSpPr>
                <p:nvPr/>
              </p:nvSpPr>
              <p:spPr bwMode="auto">
                <a:xfrm>
                  <a:off x="5063" y="1727"/>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54%</a:t>
                  </a:r>
                </a:p>
                <a:p>
                  <a:pPr algn="r" eaLnBrk="0" hangingPunct="0"/>
                  <a:endParaRPr lang="en-US" sz="2400">
                    <a:latin typeface="Times New Roman" pitchFamily="18" charset="0"/>
                  </a:endParaRPr>
                </a:p>
              </p:txBody>
            </p:sp>
            <p:sp>
              <p:nvSpPr>
                <p:cNvPr id="30987" name="Rectangle 163"/>
                <p:cNvSpPr>
                  <a:spLocks noChangeArrowheads="1"/>
                </p:cNvSpPr>
                <p:nvPr/>
              </p:nvSpPr>
              <p:spPr bwMode="auto">
                <a:xfrm>
                  <a:off x="5020" y="1727"/>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82" name="Group 164"/>
              <p:cNvGrpSpPr>
                <a:grpSpLocks/>
              </p:cNvGrpSpPr>
              <p:nvPr/>
            </p:nvGrpSpPr>
            <p:grpSpPr bwMode="auto">
              <a:xfrm>
                <a:off x="5554" y="1727"/>
                <a:ext cx="546" cy="403"/>
                <a:chOff x="5554" y="1727"/>
                <a:chExt cx="546" cy="403"/>
              </a:xfrm>
            </p:grpSpPr>
            <p:sp>
              <p:nvSpPr>
                <p:cNvPr id="30984" name="Rectangle 165"/>
                <p:cNvSpPr>
                  <a:spLocks noChangeArrowheads="1"/>
                </p:cNvSpPr>
                <p:nvPr/>
              </p:nvSpPr>
              <p:spPr bwMode="auto">
                <a:xfrm>
                  <a:off x="5597" y="1727"/>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0985" name="Rectangle 166"/>
                <p:cNvSpPr>
                  <a:spLocks noChangeArrowheads="1"/>
                </p:cNvSpPr>
                <p:nvPr/>
              </p:nvSpPr>
              <p:spPr bwMode="auto">
                <a:xfrm>
                  <a:off x="5554" y="1727"/>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83" name="Group 167"/>
              <p:cNvGrpSpPr>
                <a:grpSpLocks/>
              </p:cNvGrpSpPr>
              <p:nvPr/>
            </p:nvGrpSpPr>
            <p:grpSpPr bwMode="auto">
              <a:xfrm>
                <a:off x="6100" y="1727"/>
                <a:ext cx="546" cy="403"/>
                <a:chOff x="6100" y="1727"/>
                <a:chExt cx="546" cy="403"/>
              </a:xfrm>
            </p:grpSpPr>
            <p:sp>
              <p:nvSpPr>
                <p:cNvPr id="30982" name="Rectangle 168"/>
                <p:cNvSpPr>
                  <a:spLocks noChangeArrowheads="1"/>
                </p:cNvSpPr>
                <p:nvPr/>
              </p:nvSpPr>
              <p:spPr bwMode="auto">
                <a:xfrm>
                  <a:off x="6143" y="1727"/>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0983" name="Rectangle 169"/>
                <p:cNvSpPr>
                  <a:spLocks noChangeArrowheads="1"/>
                </p:cNvSpPr>
                <p:nvPr/>
              </p:nvSpPr>
              <p:spPr bwMode="auto">
                <a:xfrm>
                  <a:off x="6100" y="1727"/>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84" name="Group 170"/>
              <p:cNvGrpSpPr>
                <a:grpSpLocks/>
              </p:cNvGrpSpPr>
              <p:nvPr/>
            </p:nvGrpSpPr>
            <p:grpSpPr bwMode="auto">
              <a:xfrm>
                <a:off x="6646" y="1727"/>
                <a:ext cx="546" cy="403"/>
                <a:chOff x="6646" y="1727"/>
                <a:chExt cx="546" cy="403"/>
              </a:xfrm>
            </p:grpSpPr>
            <p:sp>
              <p:nvSpPr>
                <p:cNvPr id="30980" name="Rectangle 171"/>
                <p:cNvSpPr>
                  <a:spLocks noChangeArrowheads="1"/>
                </p:cNvSpPr>
                <p:nvPr/>
              </p:nvSpPr>
              <p:spPr bwMode="auto">
                <a:xfrm>
                  <a:off x="6689" y="1727"/>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0981" name="Rectangle 172"/>
                <p:cNvSpPr>
                  <a:spLocks noChangeArrowheads="1"/>
                </p:cNvSpPr>
                <p:nvPr/>
              </p:nvSpPr>
              <p:spPr bwMode="auto">
                <a:xfrm>
                  <a:off x="6646" y="1727"/>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85" name="Group 173"/>
              <p:cNvGrpSpPr>
                <a:grpSpLocks/>
              </p:cNvGrpSpPr>
              <p:nvPr/>
            </p:nvGrpSpPr>
            <p:grpSpPr bwMode="auto">
              <a:xfrm>
                <a:off x="0" y="2130"/>
                <a:ext cx="713" cy="403"/>
                <a:chOff x="0" y="2130"/>
                <a:chExt cx="713" cy="403"/>
              </a:xfrm>
            </p:grpSpPr>
            <p:sp>
              <p:nvSpPr>
                <p:cNvPr id="30978" name="Rectangle 174"/>
                <p:cNvSpPr>
                  <a:spLocks noChangeArrowheads="1"/>
                </p:cNvSpPr>
                <p:nvPr/>
              </p:nvSpPr>
              <p:spPr bwMode="auto">
                <a:xfrm>
                  <a:off x="43" y="2130"/>
                  <a:ext cx="62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900">
                      <a:latin typeface="Times New Roman" pitchFamily="18" charset="0"/>
                      <a:cs typeface="Times New Roman" pitchFamily="18" charset="0"/>
                    </a:rPr>
                    <a:t>Small Grains</a:t>
                  </a:r>
                </a:p>
                <a:p>
                  <a:pPr eaLnBrk="0" hangingPunct="0"/>
                  <a:endParaRPr lang="en-US">
                    <a:latin typeface="Times New Roman" pitchFamily="18" charset="0"/>
                  </a:endParaRPr>
                </a:p>
              </p:txBody>
            </p:sp>
            <p:sp>
              <p:nvSpPr>
                <p:cNvPr id="30979" name="Rectangle 175"/>
                <p:cNvSpPr>
                  <a:spLocks noChangeArrowheads="1"/>
                </p:cNvSpPr>
                <p:nvPr/>
              </p:nvSpPr>
              <p:spPr bwMode="auto">
                <a:xfrm>
                  <a:off x="0" y="2130"/>
                  <a:ext cx="713"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86" name="Group 176"/>
              <p:cNvGrpSpPr>
                <a:grpSpLocks/>
              </p:cNvGrpSpPr>
              <p:nvPr/>
            </p:nvGrpSpPr>
            <p:grpSpPr bwMode="auto">
              <a:xfrm>
                <a:off x="713" y="2130"/>
                <a:ext cx="546" cy="403"/>
                <a:chOff x="713" y="2130"/>
                <a:chExt cx="546" cy="403"/>
              </a:xfrm>
            </p:grpSpPr>
            <p:sp>
              <p:nvSpPr>
                <p:cNvPr id="30976" name="Rectangle 177"/>
                <p:cNvSpPr>
                  <a:spLocks noChangeArrowheads="1"/>
                </p:cNvSpPr>
                <p:nvPr/>
              </p:nvSpPr>
              <p:spPr bwMode="auto">
                <a:xfrm>
                  <a:off x="756" y="2130"/>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3</a:t>
                  </a:r>
                </a:p>
                <a:p>
                  <a:pPr algn="r" eaLnBrk="0" hangingPunct="0"/>
                  <a:endParaRPr lang="en-US" sz="2400">
                    <a:latin typeface="Times New Roman" pitchFamily="18" charset="0"/>
                  </a:endParaRPr>
                </a:p>
              </p:txBody>
            </p:sp>
            <p:sp>
              <p:nvSpPr>
                <p:cNvPr id="30977" name="Rectangle 178"/>
                <p:cNvSpPr>
                  <a:spLocks noChangeArrowheads="1"/>
                </p:cNvSpPr>
                <p:nvPr/>
              </p:nvSpPr>
              <p:spPr bwMode="auto">
                <a:xfrm>
                  <a:off x="713" y="2130"/>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87" name="Group 179"/>
              <p:cNvGrpSpPr>
                <a:grpSpLocks/>
              </p:cNvGrpSpPr>
              <p:nvPr/>
            </p:nvGrpSpPr>
            <p:grpSpPr bwMode="auto">
              <a:xfrm>
                <a:off x="1259" y="2130"/>
                <a:ext cx="534" cy="403"/>
                <a:chOff x="1259" y="2130"/>
                <a:chExt cx="534" cy="403"/>
              </a:xfrm>
            </p:grpSpPr>
            <p:sp>
              <p:nvSpPr>
                <p:cNvPr id="30974" name="Rectangle 180"/>
                <p:cNvSpPr>
                  <a:spLocks noChangeArrowheads="1"/>
                </p:cNvSpPr>
                <p:nvPr/>
              </p:nvSpPr>
              <p:spPr bwMode="auto">
                <a:xfrm>
                  <a:off x="1302" y="2130"/>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9</a:t>
                  </a:r>
                </a:p>
                <a:p>
                  <a:pPr algn="r" eaLnBrk="0" hangingPunct="0"/>
                  <a:endParaRPr lang="en-US" sz="2400">
                    <a:latin typeface="Times New Roman" pitchFamily="18" charset="0"/>
                  </a:endParaRPr>
                </a:p>
              </p:txBody>
            </p:sp>
            <p:sp>
              <p:nvSpPr>
                <p:cNvPr id="30975" name="Rectangle 181"/>
                <p:cNvSpPr>
                  <a:spLocks noChangeArrowheads="1"/>
                </p:cNvSpPr>
                <p:nvPr/>
              </p:nvSpPr>
              <p:spPr bwMode="auto">
                <a:xfrm>
                  <a:off x="1259" y="2130"/>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88" name="Group 182"/>
              <p:cNvGrpSpPr>
                <a:grpSpLocks/>
              </p:cNvGrpSpPr>
              <p:nvPr/>
            </p:nvGrpSpPr>
            <p:grpSpPr bwMode="auto">
              <a:xfrm>
                <a:off x="1793" y="2130"/>
                <a:ext cx="534" cy="403"/>
                <a:chOff x="1793" y="2130"/>
                <a:chExt cx="534" cy="403"/>
              </a:xfrm>
            </p:grpSpPr>
            <p:sp>
              <p:nvSpPr>
                <p:cNvPr id="30972" name="Rectangle 183"/>
                <p:cNvSpPr>
                  <a:spLocks noChangeArrowheads="1"/>
                </p:cNvSpPr>
                <p:nvPr/>
              </p:nvSpPr>
              <p:spPr bwMode="auto">
                <a:xfrm>
                  <a:off x="1836" y="2130"/>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17</a:t>
                  </a:r>
                </a:p>
                <a:p>
                  <a:pPr algn="r" eaLnBrk="0" hangingPunct="0"/>
                  <a:endParaRPr lang="en-US" sz="2400">
                    <a:latin typeface="Times New Roman" pitchFamily="18" charset="0"/>
                  </a:endParaRPr>
                </a:p>
              </p:txBody>
            </p:sp>
            <p:sp>
              <p:nvSpPr>
                <p:cNvPr id="30973" name="Rectangle 184"/>
                <p:cNvSpPr>
                  <a:spLocks noChangeArrowheads="1"/>
                </p:cNvSpPr>
                <p:nvPr/>
              </p:nvSpPr>
              <p:spPr bwMode="auto">
                <a:xfrm>
                  <a:off x="1793" y="2130"/>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89" name="Group 185"/>
              <p:cNvGrpSpPr>
                <a:grpSpLocks/>
              </p:cNvGrpSpPr>
              <p:nvPr/>
            </p:nvGrpSpPr>
            <p:grpSpPr bwMode="auto">
              <a:xfrm>
                <a:off x="2327" y="2130"/>
                <a:ext cx="534" cy="403"/>
                <a:chOff x="2327" y="2130"/>
                <a:chExt cx="534" cy="403"/>
              </a:xfrm>
            </p:grpSpPr>
            <p:sp>
              <p:nvSpPr>
                <p:cNvPr id="30970" name="Rectangle 186"/>
                <p:cNvSpPr>
                  <a:spLocks noChangeArrowheads="1"/>
                </p:cNvSpPr>
                <p:nvPr/>
              </p:nvSpPr>
              <p:spPr bwMode="auto">
                <a:xfrm>
                  <a:off x="2370" y="2130"/>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971" name="Rectangle 187"/>
                <p:cNvSpPr>
                  <a:spLocks noChangeArrowheads="1"/>
                </p:cNvSpPr>
                <p:nvPr/>
              </p:nvSpPr>
              <p:spPr bwMode="auto">
                <a:xfrm>
                  <a:off x="2327" y="2130"/>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90" name="Group 188"/>
              <p:cNvGrpSpPr>
                <a:grpSpLocks/>
              </p:cNvGrpSpPr>
              <p:nvPr/>
            </p:nvGrpSpPr>
            <p:grpSpPr bwMode="auto">
              <a:xfrm>
                <a:off x="2861" y="2130"/>
                <a:ext cx="534" cy="403"/>
                <a:chOff x="2861" y="2130"/>
                <a:chExt cx="534" cy="403"/>
              </a:xfrm>
            </p:grpSpPr>
            <p:sp>
              <p:nvSpPr>
                <p:cNvPr id="30968" name="Rectangle 189"/>
                <p:cNvSpPr>
                  <a:spLocks noChangeArrowheads="1"/>
                </p:cNvSpPr>
                <p:nvPr/>
              </p:nvSpPr>
              <p:spPr bwMode="auto">
                <a:xfrm>
                  <a:off x="2904" y="2130"/>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969" name="Rectangle 190"/>
                <p:cNvSpPr>
                  <a:spLocks noChangeArrowheads="1"/>
                </p:cNvSpPr>
                <p:nvPr/>
              </p:nvSpPr>
              <p:spPr bwMode="auto">
                <a:xfrm>
                  <a:off x="2861" y="2130"/>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91" name="Group 191"/>
              <p:cNvGrpSpPr>
                <a:grpSpLocks/>
              </p:cNvGrpSpPr>
              <p:nvPr/>
            </p:nvGrpSpPr>
            <p:grpSpPr bwMode="auto">
              <a:xfrm>
                <a:off x="3395" y="2130"/>
                <a:ext cx="534" cy="403"/>
                <a:chOff x="3395" y="2130"/>
                <a:chExt cx="534" cy="403"/>
              </a:xfrm>
            </p:grpSpPr>
            <p:sp>
              <p:nvSpPr>
                <p:cNvPr id="30966" name="Rectangle 192"/>
                <p:cNvSpPr>
                  <a:spLocks noChangeArrowheads="1"/>
                </p:cNvSpPr>
                <p:nvPr/>
              </p:nvSpPr>
              <p:spPr bwMode="auto">
                <a:xfrm>
                  <a:off x="3438" y="2130"/>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1</a:t>
                  </a:r>
                </a:p>
                <a:p>
                  <a:pPr algn="r" eaLnBrk="0" hangingPunct="0"/>
                  <a:endParaRPr lang="en-US" sz="2400">
                    <a:latin typeface="Times New Roman" pitchFamily="18" charset="0"/>
                  </a:endParaRPr>
                </a:p>
              </p:txBody>
            </p:sp>
            <p:sp>
              <p:nvSpPr>
                <p:cNvPr id="30967" name="Rectangle 193"/>
                <p:cNvSpPr>
                  <a:spLocks noChangeArrowheads="1"/>
                </p:cNvSpPr>
                <p:nvPr/>
              </p:nvSpPr>
              <p:spPr bwMode="auto">
                <a:xfrm>
                  <a:off x="3395" y="2130"/>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92" name="Group 194"/>
              <p:cNvGrpSpPr>
                <a:grpSpLocks/>
              </p:cNvGrpSpPr>
              <p:nvPr/>
            </p:nvGrpSpPr>
            <p:grpSpPr bwMode="auto">
              <a:xfrm>
                <a:off x="3929" y="2130"/>
                <a:ext cx="557" cy="403"/>
                <a:chOff x="3929" y="2130"/>
                <a:chExt cx="557" cy="403"/>
              </a:xfrm>
            </p:grpSpPr>
            <p:sp>
              <p:nvSpPr>
                <p:cNvPr id="30964" name="Rectangle 195"/>
                <p:cNvSpPr>
                  <a:spLocks noChangeArrowheads="1"/>
                </p:cNvSpPr>
                <p:nvPr/>
              </p:nvSpPr>
              <p:spPr bwMode="auto">
                <a:xfrm>
                  <a:off x="3972" y="2130"/>
                  <a:ext cx="47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965" name="Rectangle 196"/>
                <p:cNvSpPr>
                  <a:spLocks noChangeArrowheads="1"/>
                </p:cNvSpPr>
                <p:nvPr/>
              </p:nvSpPr>
              <p:spPr bwMode="auto">
                <a:xfrm>
                  <a:off x="3929" y="2130"/>
                  <a:ext cx="55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93" name="Group 197"/>
              <p:cNvGrpSpPr>
                <a:grpSpLocks/>
              </p:cNvGrpSpPr>
              <p:nvPr/>
            </p:nvGrpSpPr>
            <p:grpSpPr bwMode="auto">
              <a:xfrm>
                <a:off x="4486" y="2130"/>
                <a:ext cx="534" cy="403"/>
                <a:chOff x="4486" y="2130"/>
                <a:chExt cx="534" cy="403"/>
              </a:xfrm>
            </p:grpSpPr>
            <p:sp>
              <p:nvSpPr>
                <p:cNvPr id="30962" name="Rectangle 198"/>
                <p:cNvSpPr>
                  <a:spLocks noChangeArrowheads="1"/>
                </p:cNvSpPr>
                <p:nvPr/>
              </p:nvSpPr>
              <p:spPr bwMode="auto">
                <a:xfrm>
                  <a:off x="4529" y="2130"/>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963" name="Rectangle 199"/>
                <p:cNvSpPr>
                  <a:spLocks noChangeArrowheads="1"/>
                </p:cNvSpPr>
                <p:nvPr/>
              </p:nvSpPr>
              <p:spPr bwMode="auto">
                <a:xfrm>
                  <a:off x="4486" y="2130"/>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94" name="Group 200"/>
              <p:cNvGrpSpPr>
                <a:grpSpLocks/>
              </p:cNvGrpSpPr>
              <p:nvPr/>
            </p:nvGrpSpPr>
            <p:grpSpPr bwMode="auto">
              <a:xfrm>
                <a:off x="5020" y="2130"/>
                <a:ext cx="534" cy="403"/>
                <a:chOff x="5020" y="2130"/>
                <a:chExt cx="534" cy="403"/>
              </a:xfrm>
            </p:grpSpPr>
            <p:sp>
              <p:nvSpPr>
                <p:cNvPr id="30960" name="Rectangle 201"/>
                <p:cNvSpPr>
                  <a:spLocks noChangeArrowheads="1"/>
                </p:cNvSpPr>
                <p:nvPr/>
              </p:nvSpPr>
              <p:spPr bwMode="auto">
                <a:xfrm>
                  <a:off x="5063" y="2130"/>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6%</a:t>
                  </a:r>
                </a:p>
                <a:p>
                  <a:pPr algn="r" eaLnBrk="0" hangingPunct="0"/>
                  <a:endParaRPr lang="en-US" sz="2400">
                    <a:latin typeface="Times New Roman" pitchFamily="18" charset="0"/>
                  </a:endParaRPr>
                </a:p>
              </p:txBody>
            </p:sp>
            <p:sp>
              <p:nvSpPr>
                <p:cNvPr id="30961" name="Rectangle 202"/>
                <p:cNvSpPr>
                  <a:spLocks noChangeArrowheads="1"/>
                </p:cNvSpPr>
                <p:nvPr/>
              </p:nvSpPr>
              <p:spPr bwMode="auto">
                <a:xfrm>
                  <a:off x="5020" y="2130"/>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95" name="Group 203"/>
              <p:cNvGrpSpPr>
                <a:grpSpLocks/>
              </p:cNvGrpSpPr>
              <p:nvPr/>
            </p:nvGrpSpPr>
            <p:grpSpPr bwMode="auto">
              <a:xfrm>
                <a:off x="5554" y="2130"/>
                <a:ext cx="546" cy="403"/>
                <a:chOff x="5554" y="2130"/>
                <a:chExt cx="546" cy="403"/>
              </a:xfrm>
            </p:grpSpPr>
            <p:sp>
              <p:nvSpPr>
                <p:cNvPr id="30958" name="Rectangle 204"/>
                <p:cNvSpPr>
                  <a:spLocks noChangeArrowheads="1"/>
                </p:cNvSpPr>
                <p:nvPr/>
              </p:nvSpPr>
              <p:spPr bwMode="auto">
                <a:xfrm>
                  <a:off x="5597" y="2130"/>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0959" name="Rectangle 205"/>
                <p:cNvSpPr>
                  <a:spLocks noChangeArrowheads="1"/>
                </p:cNvSpPr>
                <p:nvPr/>
              </p:nvSpPr>
              <p:spPr bwMode="auto">
                <a:xfrm>
                  <a:off x="5554" y="2130"/>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96" name="Group 206"/>
              <p:cNvGrpSpPr>
                <a:grpSpLocks/>
              </p:cNvGrpSpPr>
              <p:nvPr/>
            </p:nvGrpSpPr>
            <p:grpSpPr bwMode="auto">
              <a:xfrm>
                <a:off x="6100" y="2130"/>
                <a:ext cx="546" cy="403"/>
                <a:chOff x="6100" y="2130"/>
                <a:chExt cx="546" cy="403"/>
              </a:xfrm>
            </p:grpSpPr>
            <p:sp>
              <p:nvSpPr>
                <p:cNvPr id="30956" name="Rectangle 207"/>
                <p:cNvSpPr>
                  <a:spLocks noChangeArrowheads="1"/>
                </p:cNvSpPr>
                <p:nvPr/>
              </p:nvSpPr>
              <p:spPr bwMode="auto">
                <a:xfrm>
                  <a:off x="6143" y="2130"/>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0957" name="Rectangle 208"/>
                <p:cNvSpPr>
                  <a:spLocks noChangeArrowheads="1"/>
                </p:cNvSpPr>
                <p:nvPr/>
              </p:nvSpPr>
              <p:spPr bwMode="auto">
                <a:xfrm>
                  <a:off x="6100" y="2130"/>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97" name="Group 209"/>
              <p:cNvGrpSpPr>
                <a:grpSpLocks/>
              </p:cNvGrpSpPr>
              <p:nvPr/>
            </p:nvGrpSpPr>
            <p:grpSpPr bwMode="auto">
              <a:xfrm>
                <a:off x="6646" y="2130"/>
                <a:ext cx="546" cy="403"/>
                <a:chOff x="6646" y="2130"/>
                <a:chExt cx="546" cy="403"/>
              </a:xfrm>
            </p:grpSpPr>
            <p:sp>
              <p:nvSpPr>
                <p:cNvPr id="30954" name="Rectangle 210"/>
                <p:cNvSpPr>
                  <a:spLocks noChangeArrowheads="1"/>
                </p:cNvSpPr>
                <p:nvPr/>
              </p:nvSpPr>
              <p:spPr bwMode="auto">
                <a:xfrm>
                  <a:off x="6689" y="2130"/>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0955" name="Rectangle 211"/>
                <p:cNvSpPr>
                  <a:spLocks noChangeArrowheads="1"/>
                </p:cNvSpPr>
                <p:nvPr/>
              </p:nvSpPr>
              <p:spPr bwMode="auto">
                <a:xfrm>
                  <a:off x="6646" y="2130"/>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98" name="Group 212"/>
              <p:cNvGrpSpPr>
                <a:grpSpLocks/>
              </p:cNvGrpSpPr>
              <p:nvPr/>
            </p:nvGrpSpPr>
            <p:grpSpPr bwMode="auto">
              <a:xfrm>
                <a:off x="0" y="2533"/>
                <a:ext cx="713" cy="403"/>
                <a:chOff x="0" y="2533"/>
                <a:chExt cx="713" cy="403"/>
              </a:xfrm>
            </p:grpSpPr>
            <p:sp>
              <p:nvSpPr>
                <p:cNvPr id="30952" name="Rectangle 213"/>
                <p:cNvSpPr>
                  <a:spLocks noChangeArrowheads="1"/>
                </p:cNvSpPr>
                <p:nvPr/>
              </p:nvSpPr>
              <p:spPr bwMode="auto">
                <a:xfrm>
                  <a:off x="43" y="2533"/>
                  <a:ext cx="62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200">
                      <a:latin typeface="Times New Roman" pitchFamily="18" charset="0"/>
                      <a:cs typeface="Times New Roman" pitchFamily="18" charset="0"/>
                    </a:rPr>
                    <a:t>Orchards</a:t>
                  </a:r>
                </a:p>
                <a:p>
                  <a:pPr eaLnBrk="0" hangingPunct="0"/>
                  <a:endParaRPr lang="en-US" sz="2400">
                    <a:latin typeface="Times New Roman" pitchFamily="18" charset="0"/>
                  </a:endParaRPr>
                </a:p>
              </p:txBody>
            </p:sp>
            <p:sp>
              <p:nvSpPr>
                <p:cNvPr id="30953" name="Rectangle 214"/>
                <p:cNvSpPr>
                  <a:spLocks noChangeArrowheads="1"/>
                </p:cNvSpPr>
                <p:nvPr/>
              </p:nvSpPr>
              <p:spPr bwMode="auto">
                <a:xfrm>
                  <a:off x="0" y="2533"/>
                  <a:ext cx="713"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799" name="Group 215"/>
              <p:cNvGrpSpPr>
                <a:grpSpLocks/>
              </p:cNvGrpSpPr>
              <p:nvPr/>
            </p:nvGrpSpPr>
            <p:grpSpPr bwMode="auto">
              <a:xfrm>
                <a:off x="713" y="2533"/>
                <a:ext cx="546" cy="403"/>
                <a:chOff x="713" y="2533"/>
                <a:chExt cx="546" cy="403"/>
              </a:xfrm>
            </p:grpSpPr>
            <p:sp>
              <p:nvSpPr>
                <p:cNvPr id="30950" name="Rectangle 216"/>
                <p:cNvSpPr>
                  <a:spLocks noChangeArrowheads="1"/>
                </p:cNvSpPr>
                <p:nvPr/>
              </p:nvSpPr>
              <p:spPr bwMode="auto">
                <a:xfrm>
                  <a:off x="756" y="2533"/>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1</a:t>
                  </a:r>
                </a:p>
                <a:p>
                  <a:pPr algn="r" eaLnBrk="0" hangingPunct="0"/>
                  <a:endParaRPr lang="en-US" sz="2400">
                    <a:latin typeface="Times New Roman" pitchFamily="18" charset="0"/>
                  </a:endParaRPr>
                </a:p>
              </p:txBody>
            </p:sp>
            <p:sp>
              <p:nvSpPr>
                <p:cNvPr id="30951" name="Rectangle 217"/>
                <p:cNvSpPr>
                  <a:spLocks noChangeArrowheads="1"/>
                </p:cNvSpPr>
                <p:nvPr/>
              </p:nvSpPr>
              <p:spPr bwMode="auto">
                <a:xfrm>
                  <a:off x="713" y="2533"/>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00" name="Group 218"/>
              <p:cNvGrpSpPr>
                <a:grpSpLocks/>
              </p:cNvGrpSpPr>
              <p:nvPr/>
            </p:nvGrpSpPr>
            <p:grpSpPr bwMode="auto">
              <a:xfrm>
                <a:off x="1259" y="2533"/>
                <a:ext cx="534" cy="403"/>
                <a:chOff x="1259" y="2533"/>
                <a:chExt cx="534" cy="403"/>
              </a:xfrm>
            </p:grpSpPr>
            <p:sp>
              <p:nvSpPr>
                <p:cNvPr id="30948" name="Rectangle 219"/>
                <p:cNvSpPr>
                  <a:spLocks noChangeArrowheads="1"/>
                </p:cNvSpPr>
                <p:nvPr/>
              </p:nvSpPr>
              <p:spPr bwMode="auto">
                <a:xfrm>
                  <a:off x="1302" y="2533"/>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5</a:t>
                  </a:r>
                </a:p>
                <a:p>
                  <a:pPr algn="r" eaLnBrk="0" hangingPunct="0"/>
                  <a:endParaRPr lang="en-US" sz="2400">
                    <a:latin typeface="Times New Roman" pitchFamily="18" charset="0"/>
                  </a:endParaRPr>
                </a:p>
              </p:txBody>
            </p:sp>
            <p:sp>
              <p:nvSpPr>
                <p:cNvPr id="30949" name="Rectangle 220"/>
                <p:cNvSpPr>
                  <a:spLocks noChangeArrowheads="1"/>
                </p:cNvSpPr>
                <p:nvPr/>
              </p:nvSpPr>
              <p:spPr bwMode="auto">
                <a:xfrm>
                  <a:off x="1259" y="2533"/>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01" name="Group 221"/>
              <p:cNvGrpSpPr>
                <a:grpSpLocks/>
              </p:cNvGrpSpPr>
              <p:nvPr/>
            </p:nvGrpSpPr>
            <p:grpSpPr bwMode="auto">
              <a:xfrm>
                <a:off x="1793" y="2533"/>
                <a:ext cx="534" cy="403"/>
                <a:chOff x="1793" y="2533"/>
                <a:chExt cx="534" cy="403"/>
              </a:xfrm>
            </p:grpSpPr>
            <p:sp>
              <p:nvSpPr>
                <p:cNvPr id="30946" name="Rectangle 222"/>
                <p:cNvSpPr>
                  <a:spLocks noChangeArrowheads="1"/>
                </p:cNvSpPr>
                <p:nvPr/>
              </p:nvSpPr>
              <p:spPr bwMode="auto">
                <a:xfrm>
                  <a:off x="1836" y="2533"/>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3</a:t>
                  </a:r>
                </a:p>
                <a:p>
                  <a:pPr algn="r" eaLnBrk="0" hangingPunct="0"/>
                  <a:endParaRPr lang="en-US" sz="2400">
                    <a:latin typeface="Times New Roman" pitchFamily="18" charset="0"/>
                  </a:endParaRPr>
                </a:p>
              </p:txBody>
            </p:sp>
            <p:sp>
              <p:nvSpPr>
                <p:cNvPr id="30947" name="Rectangle 223"/>
                <p:cNvSpPr>
                  <a:spLocks noChangeArrowheads="1"/>
                </p:cNvSpPr>
                <p:nvPr/>
              </p:nvSpPr>
              <p:spPr bwMode="auto">
                <a:xfrm>
                  <a:off x="1793" y="2533"/>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02" name="Group 224"/>
              <p:cNvGrpSpPr>
                <a:grpSpLocks/>
              </p:cNvGrpSpPr>
              <p:nvPr/>
            </p:nvGrpSpPr>
            <p:grpSpPr bwMode="auto">
              <a:xfrm>
                <a:off x="2327" y="2533"/>
                <a:ext cx="534" cy="403"/>
                <a:chOff x="2327" y="2533"/>
                <a:chExt cx="534" cy="403"/>
              </a:xfrm>
            </p:grpSpPr>
            <p:sp>
              <p:nvSpPr>
                <p:cNvPr id="30944" name="Rectangle 225"/>
                <p:cNvSpPr>
                  <a:spLocks noChangeArrowheads="1"/>
                </p:cNvSpPr>
                <p:nvPr/>
              </p:nvSpPr>
              <p:spPr bwMode="auto">
                <a:xfrm>
                  <a:off x="2370" y="2533"/>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1</a:t>
                  </a:r>
                </a:p>
                <a:p>
                  <a:pPr algn="r" eaLnBrk="0" hangingPunct="0"/>
                  <a:endParaRPr lang="en-US" sz="2400">
                    <a:latin typeface="Times New Roman" pitchFamily="18" charset="0"/>
                  </a:endParaRPr>
                </a:p>
              </p:txBody>
            </p:sp>
            <p:sp>
              <p:nvSpPr>
                <p:cNvPr id="30945" name="Rectangle 226"/>
                <p:cNvSpPr>
                  <a:spLocks noChangeArrowheads="1"/>
                </p:cNvSpPr>
                <p:nvPr/>
              </p:nvSpPr>
              <p:spPr bwMode="auto">
                <a:xfrm>
                  <a:off x="2327" y="2533"/>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03" name="Group 227"/>
              <p:cNvGrpSpPr>
                <a:grpSpLocks/>
              </p:cNvGrpSpPr>
              <p:nvPr/>
            </p:nvGrpSpPr>
            <p:grpSpPr bwMode="auto">
              <a:xfrm>
                <a:off x="2861" y="2533"/>
                <a:ext cx="534" cy="403"/>
                <a:chOff x="2861" y="2533"/>
                <a:chExt cx="534" cy="403"/>
              </a:xfrm>
            </p:grpSpPr>
            <p:sp>
              <p:nvSpPr>
                <p:cNvPr id="30942" name="Rectangle 228"/>
                <p:cNvSpPr>
                  <a:spLocks noChangeArrowheads="1"/>
                </p:cNvSpPr>
                <p:nvPr/>
              </p:nvSpPr>
              <p:spPr bwMode="auto">
                <a:xfrm>
                  <a:off x="2904" y="2533"/>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943" name="Rectangle 229"/>
                <p:cNvSpPr>
                  <a:spLocks noChangeArrowheads="1"/>
                </p:cNvSpPr>
                <p:nvPr/>
              </p:nvSpPr>
              <p:spPr bwMode="auto">
                <a:xfrm>
                  <a:off x="2861" y="2533"/>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04" name="Group 230"/>
              <p:cNvGrpSpPr>
                <a:grpSpLocks/>
              </p:cNvGrpSpPr>
              <p:nvPr/>
            </p:nvGrpSpPr>
            <p:grpSpPr bwMode="auto">
              <a:xfrm>
                <a:off x="3395" y="2533"/>
                <a:ext cx="534" cy="403"/>
                <a:chOff x="3395" y="2533"/>
                <a:chExt cx="534" cy="403"/>
              </a:xfrm>
            </p:grpSpPr>
            <p:sp>
              <p:nvSpPr>
                <p:cNvPr id="30940" name="Rectangle 231"/>
                <p:cNvSpPr>
                  <a:spLocks noChangeArrowheads="1"/>
                </p:cNvSpPr>
                <p:nvPr/>
              </p:nvSpPr>
              <p:spPr bwMode="auto">
                <a:xfrm>
                  <a:off x="3438" y="2533"/>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941" name="Rectangle 232"/>
                <p:cNvSpPr>
                  <a:spLocks noChangeArrowheads="1"/>
                </p:cNvSpPr>
                <p:nvPr/>
              </p:nvSpPr>
              <p:spPr bwMode="auto">
                <a:xfrm>
                  <a:off x="3395" y="2533"/>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05" name="Group 233"/>
              <p:cNvGrpSpPr>
                <a:grpSpLocks/>
              </p:cNvGrpSpPr>
              <p:nvPr/>
            </p:nvGrpSpPr>
            <p:grpSpPr bwMode="auto">
              <a:xfrm>
                <a:off x="3929" y="2533"/>
                <a:ext cx="557" cy="403"/>
                <a:chOff x="3929" y="2533"/>
                <a:chExt cx="557" cy="403"/>
              </a:xfrm>
            </p:grpSpPr>
            <p:sp>
              <p:nvSpPr>
                <p:cNvPr id="30938" name="Rectangle 234"/>
                <p:cNvSpPr>
                  <a:spLocks noChangeArrowheads="1"/>
                </p:cNvSpPr>
                <p:nvPr/>
              </p:nvSpPr>
              <p:spPr bwMode="auto">
                <a:xfrm>
                  <a:off x="3972" y="2533"/>
                  <a:ext cx="47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100%</a:t>
                  </a:r>
                </a:p>
                <a:p>
                  <a:pPr algn="r" eaLnBrk="0" hangingPunct="0"/>
                  <a:endParaRPr lang="en-US" sz="2400">
                    <a:latin typeface="Times New Roman" pitchFamily="18" charset="0"/>
                  </a:endParaRPr>
                </a:p>
              </p:txBody>
            </p:sp>
            <p:sp>
              <p:nvSpPr>
                <p:cNvPr id="30939" name="Rectangle 235"/>
                <p:cNvSpPr>
                  <a:spLocks noChangeArrowheads="1"/>
                </p:cNvSpPr>
                <p:nvPr/>
              </p:nvSpPr>
              <p:spPr bwMode="auto">
                <a:xfrm>
                  <a:off x="3929" y="2533"/>
                  <a:ext cx="55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06" name="Group 236"/>
              <p:cNvGrpSpPr>
                <a:grpSpLocks/>
              </p:cNvGrpSpPr>
              <p:nvPr/>
            </p:nvGrpSpPr>
            <p:grpSpPr bwMode="auto">
              <a:xfrm>
                <a:off x="4486" y="2533"/>
                <a:ext cx="534" cy="403"/>
                <a:chOff x="4486" y="2533"/>
                <a:chExt cx="534" cy="403"/>
              </a:xfrm>
            </p:grpSpPr>
            <p:sp>
              <p:nvSpPr>
                <p:cNvPr id="30936" name="Rectangle 237"/>
                <p:cNvSpPr>
                  <a:spLocks noChangeArrowheads="1"/>
                </p:cNvSpPr>
                <p:nvPr/>
              </p:nvSpPr>
              <p:spPr bwMode="auto">
                <a:xfrm>
                  <a:off x="4529" y="2533"/>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937" name="Rectangle 238"/>
                <p:cNvSpPr>
                  <a:spLocks noChangeArrowheads="1"/>
                </p:cNvSpPr>
                <p:nvPr/>
              </p:nvSpPr>
              <p:spPr bwMode="auto">
                <a:xfrm>
                  <a:off x="4486" y="2533"/>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07" name="Group 239"/>
              <p:cNvGrpSpPr>
                <a:grpSpLocks/>
              </p:cNvGrpSpPr>
              <p:nvPr/>
            </p:nvGrpSpPr>
            <p:grpSpPr bwMode="auto">
              <a:xfrm>
                <a:off x="5020" y="2533"/>
                <a:ext cx="534" cy="403"/>
                <a:chOff x="5020" y="2533"/>
                <a:chExt cx="534" cy="403"/>
              </a:xfrm>
            </p:grpSpPr>
            <p:sp>
              <p:nvSpPr>
                <p:cNvPr id="30934" name="Rectangle 240"/>
                <p:cNvSpPr>
                  <a:spLocks noChangeArrowheads="1"/>
                </p:cNvSpPr>
                <p:nvPr/>
              </p:nvSpPr>
              <p:spPr bwMode="auto">
                <a:xfrm>
                  <a:off x="5063" y="2533"/>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935" name="Rectangle 241"/>
                <p:cNvSpPr>
                  <a:spLocks noChangeArrowheads="1"/>
                </p:cNvSpPr>
                <p:nvPr/>
              </p:nvSpPr>
              <p:spPr bwMode="auto">
                <a:xfrm>
                  <a:off x="5020" y="2533"/>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08" name="Group 242"/>
              <p:cNvGrpSpPr>
                <a:grpSpLocks/>
              </p:cNvGrpSpPr>
              <p:nvPr/>
            </p:nvGrpSpPr>
            <p:grpSpPr bwMode="auto">
              <a:xfrm>
                <a:off x="5554" y="2533"/>
                <a:ext cx="546" cy="403"/>
                <a:chOff x="5554" y="2533"/>
                <a:chExt cx="546" cy="403"/>
              </a:xfrm>
            </p:grpSpPr>
            <p:sp>
              <p:nvSpPr>
                <p:cNvPr id="30932" name="Rectangle 243"/>
                <p:cNvSpPr>
                  <a:spLocks noChangeArrowheads="1"/>
                </p:cNvSpPr>
                <p:nvPr/>
              </p:nvSpPr>
              <p:spPr bwMode="auto">
                <a:xfrm>
                  <a:off x="5597" y="2533"/>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One</a:t>
                  </a:r>
                </a:p>
                <a:p>
                  <a:pPr algn="r" eaLnBrk="0" hangingPunct="0"/>
                  <a:endParaRPr lang="en-US" sz="2400">
                    <a:latin typeface="Times New Roman" pitchFamily="18" charset="0"/>
                  </a:endParaRPr>
                </a:p>
              </p:txBody>
            </p:sp>
            <p:sp>
              <p:nvSpPr>
                <p:cNvPr id="30933" name="Rectangle 244"/>
                <p:cNvSpPr>
                  <a:spLocks noChangeArrowheads="1"/>
                </p:cNvSpPr>
                <p:nvPr/>
              </p:nvSpPr>
              <p:spPr bwMode="auto">
                <a:xfrm>
                  <a:off x="5554" y="2533"/>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09" name="Group 245"/>
              <p:cNvGrpSpPr>
                <a:grpSpLocks/>
              </p:cNvGrpSpPr>
              <p:nvPr/>
            </p:nvGrpSpPr>
            <p:grpSpPr bwMode="auto">
              <a:xfrm>
                <a:off x="6100" y="2533"/>
                <a:ext cx="546" cy="403"/>
                <a:chOff x="6100" y="2533"/>
                <a:chExt cx="546" cy="403"/>
              </a:xfrm>
            </p:grpSpPr>
            <p:sp>
              <p:nvSpPr>
                <p:cNvPr id="30930" name="Rectangle 246"/>
                <p:cNvSpPr>
                  <a:spLocks noChangeArrowheads="1"/>
                </p:cNvSpPr>
                <p:nvPr/>
              </p:nvSpPr>
              <p:spPr bwMode="auto">
                <a:xfrm>
                  <a:off x="6143" y="2533"/>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0931" name="Rectangle 247"/>
                <p:cNvSpPr>
                  <a:spLocks noChangeArrowheads="1"/>
                </p:cNvSpPr>
                <p:nvPr/>
              </p:nvSpPr>
              <p:spPr bwMode="auto">
                <a:xfrm>
                  <a:off x="6100" y="2533"/>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10" name="Group 248"/>
              <p:cNvGrpSpPr>
                <a:grpSpLocks/>
              </p:cNvGrpSpPr>
              <p:nvPr/>
            </p:nvGrpSpPr>
            <p:grpSpPr bwMode="auto">
              <a:xfrm>
                <a:off x="6646" y="2533"/>
                <a:ext cx="546" cy="403"/>
                <a:chOff x="6646" y="2533"/>
                <a:chExt cx="546" cy="403"/>
              </a:xfrm>
            </p:grpSpPr>
            <p:sp>
              <p:nvSpPr>
                <p:cNvPr id="30928" name="Rectangle 249"/>
                <p:cNvSpPr>
                  <a:spLocks noChangeArrowheads="1"/>
                </p:cNvSpPr>
                <p:nvPr/>
              </p:nvSpPr>
              <p:spPr bwMode="auto">
                <a:xfrm>
                  <a:off x="6689" y="2533"/>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0929" name="Rectangle 250"/>
                <p:cNvSpPr>
                  <a:spLocks noChangeArrowheads="1"/>
                </p:cNvSpPr>
                <p:nvPr/>
              </p:nvSpPr>
              <p:spPr bwMode="auto">
                <a:xfrm>
                  <a:off x="6646" y="2533"/>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11" name="Group 251"/>
              <p:cNvGrpSpPr>
                <a:grpSpLocks/>
              </p:cNvGrpSpPr>
              <p:nvPr/>
            </p:nvGrpSpPr>
            <p:grpSpPr bwMode="auto">
              <a:xfrm>
                <a:off x="0" y="2936"/>
                <a:ext cx="713" cy="480"/>
                <a:chOff x="0" y="2936"/>
                <a:chExt cx="713" cy="480"/>
              </a:xfrm>
            </p:grpSpPr>
            <p:sp>
              <p:nvSpPr>
                <p:cNvPr id="30926" name="Rectangle 252"/>
                <p:cNvSpPr>
                  <a:spLocks noChangeArrowheads="1"/>
                </p:cNvSpPr>
                <p:nvPr/>
              </p:nvSpPr>
              <p:spPr bwMode="auto">
                <a:xfrm>
                  <a:off x="43" y="2936"/>
                  <a:ext cx="627"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000">
                      <a:latin typeface="Times New Roman" pitchFamily="18" charset="0"/>
                      <a:cs typeface="Times New Roman" pitchFamily="18" charset="0"/>
                    </a:rPr>
                    <a:t>Christmas Trees</a:t>
                  </a:r>
                  <a:endParaRPr lang="en-US" sz="1200">
                    <a:latin typeface="Times New Roman" pitchFamily="18" charset="0"/>
                    <a:cs typeface="Times New Roman" pitchFamily="18" charset="0"/>
                  </a:endParaRPr>
                </a:p>
                <a:p>
                  <a:pPr eaLnBrk="0" hangingPunct="0"/>
                  <a:endParaRPr lang="en-US" sz="2400">
                    <a:latin typeface="Times New Roman" pitchFamily="18" charset="0"/>
                  </a:endParaRPr>
                </a:p>
              </p:txBody>
            </p:sp>
            <p:sp>
              <p:nvSpPr>
                <p:cNvPr id="30927" name="Rectangle 253"/>
                <p:cNvSpPr>
                  <a:spLocks noChangeArrowheads="1"/>
                </p:cNvSpPr>
                <p:nvPr/>
              </p:nvSpPr>
              <p:spPr bwMode="auto">
                <a:xfrm>
                  <a:off x="0" y="2936"/>
                  <a:ext cx="713"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12" name="Group 254"/>
              <p:cNvGrpSpPr>
                <a:grpSpLocks/>
              </p:cNvGrpSpPr>
              <p:nvPr/>
            </p:nvGrpSpPr>
            <p:grpSpPr bwMode="auto">
              <a:xfrm>
                <a:off x="713" y="2936"/>
                <a:ext cx="546" cy="480"/>
                <a:chOff x="713" y="2936"/>
                <a:chExt cx="546" cy="480"/>
              </a:xfrm>
            </p:grpSpPr>
            <p:sp>
              <p:nvSpPr>
                <p:cNvPr id="30924" name="Rectangle 255"/>
                <p:cNvSpPr>
                  <a:spLocks noChangeArrowheads="1"/>
                </p:cNvSpPr>
                <p:nvPr/>
              </p:nvSpPr>
              <p:spPr bwMode="auto">
                <a:xfrm>
                  <a:off x="756" y="2936"/>
                  <a:ext cx="46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5</a:t>
                  </a:r>
                </a:p>
                <a:p>
                  <a:pPr algn="r" eaLnBrk="0" hangingPunct="0"/>
                  <a:endParaRPr lang="en-US" sz="2400">
                    <a:latin typeface="Times New Roman" pitchFamily="18" charset="0"/>
                  </a:endParaRPr>
                </a:p>
              </p:txBody>
            </p:sp>
            <p:sp>
              <p:nvSpPr>
                <p:cNvPr id="30925" name="Rectangle 256"/>
                <p:cNvSpPr>
                  <a:spLocks noChangeArrowheads="1"/>
                </p:cNvSpPr>
                <p:nvPr/>
              </p:nvSpPr>
              <p:spPr bwMode="auto">
                <a:xfrm>
                  <a:off x="713" y="2936"/>
                  <a:ext cx="546"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13" name="Group 257"/>
              <p:cNvGrpSpPr>
                <a:grpSpLocks/>
              </p:cNvGrpSpPr>
              <p:nvPr/>
            </p:nvGrpSpPr>
            <p:grpSpPr bwMode="auto">
              <a:xfrm>
                <a:off x="1259" y="2936"/>
                <a:ext cx="534" cy="480"/>
                <a:chOff x="1259" y="2936"/>
                <a:chExt cx="534" cy="480"/>
              </a:xfrm>
            </p:grpSpPr>
            <p:sp>
              <p:nvSpPr>
                <p:cNvPr id="30922" name="Rectangle 258"/>
                <p:cNvSpPr>
                  <a:spLocks noChangeArrowheads="1"/>
                </p:cNvSpPr>
                <p:nvPr/>
              </p:nvSpPr>
              <p:spPr bwMode="auto">
                <a:xfrm>
                  <a:off x="1302" y="2936"/>
                  <a:ext cx="44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4</a:t>
                  </a:r>
                </a:p>
                <a:p>
                  <a:pPr algn="r" eaLnBrk="0" hangingPunct="0"/>
                  <a:endParaRPr lang="en-US" sz="2400">
                    <a:latin typeface="Times New Roman" pitchFamily="18" charset="0"/>
                  </a:endParaRPr>
                </a:p>
              </p:txBody>
            </p:sp>
            <p:sp>
              <p:nvSpPr>
                <p:cNvPr id="30923" name="Rectangle 259"/>
                <p:cNvSpPr>
                  <a:spLocks noChangeArrowheads="1"/>
                </p:cNvSpPr>
                <p:nvPr/>
              </p:nvSpPr>
              <p:spPr bwMode="auto">
                <a:xfrm>
                  <a:off x="1259" y="2936"/>
                  <a:ext cx="534"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14" name="Group 260"/>
              <p:cNvGrpSpPr>
                <a:grpSpLocks/>
              </p:cNvGrpSpPr>
              <p:nvPr/>
            </p:nvGrpSpPr>
            <p:grpSpPr bwMode="auto">
              <a:xfrm>
                <a:off x="1793" y="2936"/>
                <a:ext cx="534" cy="480"/>
                <a:chOff x="1793" y="2936"/>
                <a:chExt cx="534" cy="480"/>
              </a:xfrm>
            </p:grpSpPr>
            <p:sp>
              <p:nvSpPr>
                <p:cNvPr id="30920" name="Rectangle 261"/>
                <p:cNvSpPr>
                  <a:spLocks noChangeArrowheads="1"/>
                </p:cNvSpPr>
                <p:nvPr/>
              </p:nvSpPr>
              <p:spPr bwMode="auto">
                <a:xfrm>
                  <a:off x="1836" y="2936"/>
                  <a:ext cx="44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3</a:t>
                  </a:r>
                </a:p>
                <a:p>
                  <a:pPr algn="r" eaLnBrk="0" hangingPunct="0"/>
                  <a:endParaRPr lang="en-US" sz="2400">
                    <a:latin typeface="Times New Roman" pitchFamily="18" charset="0"/>
                  </a:endParaRPr>
                </a:p>
              </p:txBody>
            </p:sp>
            <p:sp>
              <p:nvSpPr>
                <p:cNvPr id="30921" name="Rectangle 262"/>
                <p:cNvSpPr>
                  <a:spLocks noChangeArrowheads="1"/>
                </p:cNvSpPr>
                <p:nvPr/>
              </p:nvSpPr>
              <p:spPr bwMode="auto">
                <a:xfrm>
                  <a:off x="1793" y="2936"/>
                  <a:ext cx="534"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15" name="Group 263"/>
              <p:cNvGrpSpPr>
                <a:grpSpLocks/>
              </p:cNvGrpSpPr>
              <p:nvPr/>
            </p:nvGrpSpPr>
            <p:grpSpPr bwMode="auto">
              <a:xfrm>
                <a:off x="2327" y="2936"/>
                <a:ext cx="534" cy="480"/>
                <a:chOff x="2327" y="2936"/>
                <a:chExt cx="534" cy="480"/>
              </a:xfrm>
            </p:grpSpPr>
            <p:sp>
              <p:nvSpPr>
                <p:cNvPr id="30918" name="Rectangle 264"/>
                <p:cNvSpPr>
                  <a:spLocks noChangeArrowheads="1"/>
                </p:cNvSpPr>
                <p:nvPr/>
              </p:nvSpPr>
              <p:spPr bwMode="auto">
                <a:xfrm>
                  <a:off x="2370" y="2936"/>
                  <a:ext cx="44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919" name="Rectangle 265"/>
                <p:cNvSpPr>
                  <a:spLocks noChangeArrowheads="1"/>
                </p:cNvSpPr>
                <p:nvPr/>
              </p:nvSpPr>
              <p:spPr bwMode="auto">
                <a:xfrm>
                  <a:off x="2327" y="2936"/>
                  <a:ext cx="534"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16" name="Group 266"/>
              <p:cNvGrpSpPr>
                <a:grpSpLocks/>
              </p:cNvGrpSpPr>
              <p:nvPr/>
            </p:nvGrpSpPr>
            <p:grpSpPr bwMode="auto">
              <a:xfrm>
                <a:off x="2861" y="2936"/>
                <a:ext cx="534" cy="480"/>
                <a:chOff x="2861" y="2936"/>
                <a:chExt cx="534" cy="480"/>
              </a:xfrm>
            </p:grpSpPr>
            <p:sp>
              <p:nvSpPr>
                <p:cNvPr id="30916" name="Rectangle 267"/>
                <p:cNvSpPr>
                  <a:spLocks noChangeArrowheads="1"/>
                </p:cNvSpPr>
                <p:nvPr/>
              </p:nvSpPr>
              <p:spPr bwMode="auto">
                <a:xfrm>
                  <a:off x="2904" y="2936"/>
                  <a:ext cx="44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917" name="Rectangle 268"/>
                <p:cNvSpPr>
                  <a:spLocks noChangeArrowheads="1"/>
                </p:cNvSpPr>
                <p:nvPr/>
              </p:nvSpPr>
              <p:spPr bwMode="auto">
                <a:xfrm>
                  <a:off x="2861" y="2936"/>
                  <a:ext cx="534"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17" name="Group 269"/>
              <p:cNvGrpSpPr>
                <a:grpSpLocks/>
              </p:cNvGrpSpPr>
              <p:nvPr/>
            </p:nvGrpSpPr>
            <p:grpSpPr bwMode="auto">
              <a:xfrm>
                <a:off x="3395" y="2936"/>
                <a:ext cx="534" cy="480"/>
                <a:chOff x="3395" y="2936"/>
                <a:chExt cx="534" cy="480"/>
              </a:xfrm>
            </p:grpSpPr>
            <p:sp>
              <p:nvSpPr>
                <p:cNvPr id="30914" name="Rectangle 270"/>
                <p:cNvSpPr>
                  <a:spLocks noChangeArrowheads="1"/>
                </p:cNvSpPr>
                <p:nvPr/>
              </p:nvSpPr>
              <p:spPr bwMode="auto">
                <a:xfrm>
                  <a:off x="3438" y="2936"/>
                  <a:ext cx="44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915" name="Rectangle 271"/>
                <p:cNvSpPr>
                  <a:spLocks noChangeArrowheads="1"/>
                </p:cNvSpPr>
                <p:nvPr/>
              </p:nvSpPr>
              <p:spPr bwMode="auto">
                <a:xfrm>
                  <a:off x="3395" y="2936"/>
                  <a:ext cx="534"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18" name="Group 272"/>
              <p:cNvGrpSpPr>
                <a:grpSpLocks/>
              </p:cNvGrpSpPr>
              <p:nvPr/>
            </p:nvGrpSpPr>
            <p:grpSpPr bwMode="auto">
              <a:xfrm>
                <a:off x="3929" y="2936"/>
                <a:ext cx="557" cy="480"/>
                <a:chOff x="3929" y="2936"/>
                <a:chExt cx="557" cy="480"/>
              </a:xfrm>
            </p:grpSpPr>
            <p:sp>
              <p:nvSpPr>
                <p:cNvPr id="30912" name="Rectangle 273"/>
                <p:cNvSpPr>
                  <a:spLocks noChangeArrowheads="1"/>
                </p:cNvSpPr>
                <p:nvPr/>
              </p:nvSpPr>
              <p:spPr bwMode="auto">
                <a:xfrm>
                  <a:off x="3972" y="2936"/>
                  <a:ext cx="471"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913" name="Rectangle 274"/>
                <p:cNvSpPr>
                  <a:spLocks noChangeArrowheads="1"/>
                </p:cNvSpPr>
                <p:nvPr/>
              </p:nvSpPr>
              <p:spPr bwMode="auto">
                <a:xfrm>
                  <a:off x="3929" y="2936"/>
                  <a:ext cx="557"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19" name="Group 275"/>
              <p:cNvGrpSpPr>
                <a:grpSpLocks/>
              </p:cNvGrpSpPr>
              <p:nvPr/>
            </p:nvGrpSpPr>
            <p:grpSpPr bwMode="auto">
              <a:xfrm>
                <a:off x="4486" y="2936"/>
                <a:ext cx="534" cy="480"/>
                <a:chOff x="4486" y="2936"/>
                <a:chExt cx="534" cy="480"/>
              </a:xfrm>
            </p:grpSpPr>
            <p:sp>
              <p:nvSpPr>
                <p:cNvPr id="30910" name="Rectangle 276"/>
                <p:cNvSpPr>
                  <a:spLocks noChangeArrowheads="1"/>
                </p:cNvSpPr>
                <p:nvPr/>
              </p:nvSpPr>
              <p:spPr bwMode="auto">
                <a:xfrm>
                  <a:off x="4529" y="2936"/>
                  <a:ext cx="44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911" name="Rectangle 277"/>
                <p:cNvSpPr>
                  <a:spLocks noChangeArrowheads="1"/>
                </p:cNvSpPr>
                <p:nvPr/>
              </p:nvSpPr>
              <p:spPr bwMode="auto">
                <a:xfrm>
                  <a:off x="4486" y="2936"/>
                  <a:ext cx="534"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20" name="Group 278"/>
              <p:cNvGrpSpPr>
                <a:grpSpLocks/>
              </p:cNvGrpSpPr>
              <p:nvPr/>
            </p:nvGrpSpPr>
            <p:grpSpPr bwMode="auto">
              <a:xfrm>
                <a:off x="5020" y="2936"/>
                <a:ext cx="534" cy="480"/>
                <a:chOff x="5020" y="2936"/>
                <a:chExt cx="534" cy="480"/>
              </a:xfrm>
            </p:grpSpPr>
            <p:sp>
              <p:nvSpPr>
                <p:cNvPr id="30908" name="Rectangle 279"/>
                <p:cNvSpPr>
                  <a:spLocks noChangeArrowheads="1"/>
                </p:cNvSpPr>
                <p:nvPr/>
              </p:nvSpPr>
              <p:spPr bwMode="auto">
                <a:xfrm>
                  <a:off x="5063" y="2936"/>
                  <a:ext cx="44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909" name="Rectangle 280"/>
                <p:cNvSpPr>
                  <a:spLocks noChangeArrowheads="1"/>
                </p:cNvSpPr>
                <p:nvPr/>
              </p:nvSpPr>
              <p:spPr bwMode="auto">
                <a:xfrm>
                  <a:off x="5020" y="2936"/>
                  <a:ext cx="534"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21" name="Group 281"/>
              <p:cNvGrpSpPr>
                <a:grpSpLocks/>
              </p:cNvGrpSpPr>
              <p:nvPr/>
            </p:nvGrpSpPr>
            <p:grpSpPr bwMode="auto">
              <a:xfrm>
                <a:off x="5554" y="2936"/>
                <a:ext cx="546" cy="480"/>
                <a:chOff x="5554" y="2936"/>
                <a:chExt cx="546" cy="480"/>
              </a:xfrm>
            </p:grpSpPr>
            <p:sp>
              <p:nvSpPr>
                <p:cNvPr id="30906" name="Rectangle 282"/>
                <p:cNvSpPr>
                  <a:spLocks noChangeArrowheads="1"/>
                </p:cNvSpPr>
                <p:nvPr/>
              </p:nvSpPr>
              <p:spPr bwMode="auto">
                <a:xfrm>
                  <a:off x="5597" y="2936"/>
                  <a:ext cx="46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0907" name="Rectangle 283"/>
                <p:cNvSpPr>
                  <a:spLocks noChangeArrowheads="1"/>
                </p:cNvSpPr>
                <p:nvPr/>
              </p:nvSpPr>
              <p:spPr bwMode="auto">
                <a:xfrm>
                  <a:off x="5554" y="2936"/>
                  <a:ext cx="546"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22" name="Group 284"/>
              <p:cNvGrpSpPr>
                <a:grpSpLocks/>
              </p:cNvGrpSpPr>
              <p:nvPr/>
            </p:nvGrpSpPr>
            <p:grpSpPr bwMode="auto">
              <a:xfrm>
                <a:off x="6100" y="2936"/>
                <a:ext cx="546" cy="480"/>
                <a:chOff x="6100" y="2936"/>
                <a:chExt cx="546" cy="480"/>
              </a:xfrm>
            </p:grpSpPr>
            <p:sp>
              <p:nvSpPr>
                <p:cNvPr id="30904" name="Rectangle 285"/>
                <p:cNvSpPr>
                  <a:spLocks noChangeArrowheads="1"/>
                </p:cNvSpPr>
                <p:nvPr/>
              </p:nvSpPr>
              <p:spPr bwMode="auto">
                <a:xfrm>
                  <a:off x="6143" y="2936"/>
                  <a:ext cx="46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0905" name="Rectangle 286"/>
                <p:cNvSpPr>
                  <a:spLocks noChangeArrowheads="1"/>
                </p:cNvSpPr>
                <p:nvPr/>
              </p:nvSpPr>
              <p:spPr bwMode="auto">
                <a:xfrm>
                  <a:off x="6100" y="2936"/>
                  <a:ext cx="546"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23" name="Group 287"/>
              <p:cNvGrpSpPr>
                <a:grpSpLocks/>
              </p:cNvGrpSpPr>
              <p:nvPr/>
            </p:nvGrpSpPr>
            <p:grpSpPr bwMode="auto">
              <a:xfrm>
                <a:off x="6646" y="2936"/>
                <a:ext cx="546" cy="480"/>
                <a:chOff x="6646" y="2936"/>
                <a:chExt cx="546" cy="480"/>
              </a:xfrm>
            </p:grpSpPr>
            <p:sp>
              <p:nvSpPr>
                <p:cNvPr id="30902" name="Rectangle 288"/>
                <p:cNvSpPr>
                  <a:spLocks noChangeArrowheads="1"/>
                </p:cNvSpPr>
                <p:nvPr/>
              </p:nvSpPr>
              <p:spPr bwMode="auto">
                <a:xfrm>
                  <a:off x="6689" y="2936"/>
                  <a:ext cx="46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0903" name="Rectangle 289"/>
                <p:cNvSpPr>
                  <a:spLocks noChangeArrowheads="1"/>
                </p:cNvSpPr>
                <p:nvPr/>
              </p:nvSpPr>
              <p:spPr bwMode="auto">
                <a:xfrm>
                  <a:off x="6646" y="2936"/>
                  <a:ext cx="546"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24" name="Group 290"/>
              <p:cNvGrpSpPr>
                <a:grpSpLocks/>
              </p:cNvGrpSpPr>
              <p:nvPr/>
            </p:nvGrpSpPr>
            <p:grpSpPr bwMode="auto">
              <a:xfrm>
                <a:off x="0" y="3416"/>
                <a:ext cx="713" cy="403"/>
                <a:chOff x="0" y="3416"/>
                <a:chExt cx="713" cy="403"/>
              </a:xfrm>
            </p:grpSpPr>
            <p:sp>
              <p:nvSpPr>
                <p:cNvPr id="30900" name="Rectangle 291"/>
                <p:cNvSpPr>
                  <a:spLocks noChangeArrowheads="1"/>
                </p:cNvSpPr>
                <p:nvPr/>
              </p:nvSpPr>
              <p:spPr bwMode="auto">
                <a:xfrm>
                  <a:off x="43" y="3416"/>
                  <a:ext cx="62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900">
                      <a:latin typeface="Times New Roman" pitchFamily="18" charset="0"/>
                      <a:cs typeface="Times New Roman" pitchFamily="18" charset="0"/>
                    </a:rPr>
                    <a:t>Strawberries</a:t>
                  </a:r>
                </a:p>
                <a:p>
                  <a:pPr eaLnBrk="0" hangingPunct="0"/>
                  <a:endParaRPr lang="en-US">
                    <a:latin typeface="Times New Roman" pitchFamily="18" charset="0"/>
                  </a:endParaRPr>
                </a:p>
              </p:txBody>
            </p:sp>
            <p:sp>
              <p:nvSpPr>
                <p:cNvPr id="30901" name="Rectangle 292"/>
                <p:cNvSpPr>
                  <a:spLocks noChangeArrowheads="1"/>
                </p:cNvSpPr>
                <p:nvPr/>
              </p:nvSpPr>
              <p:spPr bwMode="auto">
                <a:xfrm>
                  <a:off x="0" y="3416"/>
                  <a:ext cx="713"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25" name="Group 293"/>
              <p:cNvGrpSpPr>
                <a:grpSpLocks/>
              </p:cNvGrpSpPr>
              <p:nvPr/>
            </p:nvGrpSpPr>
            <p:grpSpPr bwMode="auto">
              <a:xfrm>
                <a:off x="713" y="3416"/>
                <a:ext cx="546" cy="403"/>
                <a:chOff x="713" y="3416"/>
                <a:chExt cx="546" cy="403"/>
              </a:xfrm>
            </p:grpSpPr>
            <p:sp>
              <p:nvSpPr>
                <p:cNvPr id="30898" name="Rectangle 294"/>
                <p:cNvSpPr>
                  <a:spLocks noChangeArrowheads="1"/>
                </p:cNvSpPr>
                <p:nvPr/>
              </p:nvSpPr>
              <p:spPr bwMode="auto">
                <a:xfrm>
                  <a:off x="756" y="3416"/>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0899" name="Rectangle 295"/>
                <p:cNvSpPr>
                  <a:spLocks noChangeArrowheads="1"/>
                </p:cNvSpPr>
                <p:nvPr/>
              </p:nvSpPr>
              <p:spPr bwMode="auto">
                <a:xfrm>
                  <a:off x="713" y="3416"/>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26" name="Group 296"/>
              <p:cNvGrpSpPr>
                <a:grpSpLocks/>
              </p:cNvGrpSpPr>
              <p:nvPr/>
            </p:nvGrpSpPr>
            <p:grpSpPr bwMode="auto">
              <a:xfrm>
                <a:off x="1259" y="3416"/>
                <a:ext cx="534" cy="403"/>
                <a:chOff x="1259" y="3416"/>
                <a:chExt cx="534" cy="403"/>
              </a:xfrm>
            </p:grpSpPr>
            <p:sp>
              <p:nvSpPr>
                <p:cNvPr id="30896" name="Rectangle 297"/>
                <p:cNvSpPr>
                  <a:spLocks noChangeArrowheads="1"/>
                </p:cNvSpPr>
                <p:nvPr/>
              </p:nvSpPr>
              <p:spPr bwMode="auto">
                <a:xfrm>
                  <a:off x="1302" y="3416"/>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3</a:t>
                  </a:r>
                </a:p>
                <a:p>
                  <a:pPr algn="r" eaLnBrk="0" hangingPunct="0"/>
                  <a:endParaRPr lang="en-US" sz="2400">
                    <a:latin typeface="Times New Roman" pitchFamily="18" charset="0"/>
                  </a:endParaRPr>
                </a:p>
              </p:txBody>
            </p:sp>
            <p:sp>
              <p:nvSpPr>
                <p:cNvPr id="30897" name="Rectangle 298"/>
                <p:cNvSpPr>
                  <a:spLocks noChangeArrowheads="1"/>
                </p:cNvSpPr>
                <p:nvPr/>
              </p:nvSpPr>
              <p:spPr bwMode="auto">
                <a:xfrm>
                  <a:off x="1259" y="3416"/>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27" name="Group 299"/>
              <p:cNvGrpSpPr>
                <a:grpSpLocks/>
              </p:cNvGrpSpPr>
              <p:nvPr/>
            </p:nvGrpSpPr>
            <p:grpSpPr bwMode="auto">
              <a:xfrm>
                <a:off x="1793" y="3416"/>
                <a:ext cx="534" cy="403"/>
                <a:chOff x="1793" y="3416"/>
                <a:chExt cx="534" cy="403"/>
              </a:xfrm>
            </p:grpSpPr>
            <p:sp>
              <p:nvSpPr>
                <p:cNvPr id="30894" name="Rectangle 300"/>
                <p:cNvSpPr>
                  <a:spLocks noChangeArrowheads="1"/>
                </p:cNvSpPr>
                <p:nvPr/>
              </p:nvSpPr>
              <p:spPr bwMode="auto">
                <a:xfrm>
                  <a:off x="1836" y="3416"/>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6</a:t>
                  </a:r>
                </a:p>
                <a:p>
                  <a:pPr algn="r" eaLnBrk="0" hangingPunct="0"/>
                  <a:endParaRPr lang="en-US" sz="2400">
                    <a:latin typeface="Times New Roman" pitchFamily="18" charset="0"/>
                  </a:endParaRPr>
                </a:p>
              </p:txBody>
            </p:sp>
            <p:sp>
              <p:nvSpPr>
                <p:cNvPr id="30895" name="Rectangle 301"/>
                <p:cNvSpPr>
                  <a:spLocks noChangeArrowheads="1"/>
                </p:cNvSpPr>
                <p:nvPr/>
              </p:nvSpPr>
              <p:spPr bwMode="auto">
                <a:xfrm>
                  <a:off x="1793" y="3416"/>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28" name="Group 302"/>
              <p:cNvGrpSpPr>
                <a:grpSpLocks/>
              </p:cNvGrpSpPr>
              <p:nvPr/>
            </p:nvGrpSpPr>
            <p:grpSpPr bwMode="auto">
              <a:xfrm>
                <a:off x="2327" y="3416"/>
                <a:ext cx="534" cy="403"/>
                <a:chOff x="2327" y="3416"/>
                <a:chExt cx="534" cy="403"/>
              </a:xfrm>
            </p:grpSpPr>
            <p:sp>
              <p:nvSpPr>
                <p:cNvPr id="30892" name="Rectangle 303"/>
                <p:cNvSpPr>
                  <a:spLocks noChangeArrowheads="1"/>
                </p:cNvSpPr>
                <p:nvPr/>
              </p:nvSpPr>
              <p:spPr bwMode="auto">
                <a:xfrm>
                  <a:off x="2370" y="3416"/>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a:t>
                  </a:r>
                </a:p>
                <a:p>
                  <a:pPr algn="r" eaLnBrk="0" hangingPunct="0"/>
                  <a:endParaRPr lang="en-US" sz="2400">
                    <a:latin typeface="Times New Roman" pitchFamily="18" charset="0"/>
                  </a:endParaRPr>
                </a:p>
              </p:txBody>
            </p:sp>
            <p:sp>
              <p:nvSpPr>
                <p:cNvPr id="30893" name="Rectangle 304"/>
                <p:cNvSpPr>
                  <a:spLocks noChangeArrowheads="1"/>
                </p:cNvSpPr>
                <p:nvPr/>
              </p:nvSpPr>
              <p:spPr bwMode="auto">
                <a:xfrm>
                  <a:off x="2327" y="3416"/>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29" name="Group 305"/>
              <p:cNvGrpSpPr>
                <a:grpSpLocks/>
              </p:cNvGrpSpPr>
              <p:nvPr/>
            </p:nvGrpSpPr>
            <p:grpSpPr bwMode="auto">
              <a:xfrm>
                <a:off x="2861" y="3416"/>
                <a:ext cx="534" cy="403"/>
                <a:chOff x="2861" y="3416"/>
                <a:chExt cx="534" cy="403"/>
              </a:xfrm>
            </p:grpSpPr>
            <p:sp>
              <p:nvSpPr>
                <p:cNvPr id="30890" name="Rectangle 306"/>
                <p:cNvSpPr>
                  <a:spLocks noChangeArrowheads="1"/>
                </p:cNvSpPr>
                <p:nvPr/>
              </p:nvSpPr>
              <p:spPr bwMode="auto">
                <a:xfrm>
                  <a:off x="2904" y="3416"/>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891" name="Rectangle 307"/>
                <p:cNvSpPr>
                  <a:spLocks noChangeArrowheads="1"/>
                </p:cNvSpPr>
                <p:nvPr/>
              </p:nvSpPr>
              <p:spPr bwMode="auto">
                <a:xfrm>
                  <a:off x="2861" y="3416"/>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30" name="Group 308"/>
              <p:cNvGrpSpPr>
                <a:grpSpLocks/>
              </p:cNvGrpSpPr>
              <p:nvPr/>
            </p:nvGrpSpPr>
            <p:grpSpPr bwMode="auto">
              <a:xfrm>
                <a:off x="3395" y="3416"/>
                <a:ext cx="534" cy="403"/>
                <a:chOff x="3395" y="3416"/>
                <a:chExt cx="534" cy="403"/>
              </a:xfrm>
            </p:grpSpPr>
            <p:sp>
              <p:nvSpPr>
                <p:cNvPr id="30888" name="Rectangle 309"/>
                <p:cNvSpPr>
                  <a:spLocks noChangeArrowheads="1"/>
                </p:cNvSpPr>
                <p:nvPr/>
              </p:nvSpPr>
              <p:spPr bwMode="auto">
                <a:xfrm>
                  <a:off x="3438" y="3416"/>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889" name="Rectangle 310"/>
                <p:cNvSpPr>
                  <a:spLocks noChangeArrowheads="1"/>
                </p:cNvSpPr>
                <p:nvPr/>
              </p:nvSpPr>
              <p:spPr bwMode="auto">
                <a:xfrm>
                  <a:off x="3395" y="3416"/>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31" name="Group 311"/>
              <p:cNvGrpSpPr>
                <a:grpSpLocks/>
              </p:cNvGrpSpPr>
              <p:nvPr/>
            </p:nvGrpSpPr>
            <p:grpSpPr bwMode="auto">
              <a:xfrm>
                <a:off x="3929" y="3416"/>
                <a:ext cx="557" cy="403"/>
                <a:chOff x="3929" y="3416"/>
                <a:chExt cx="557" cy="403"/>
              </a:xfrm>
            </p:grpSpPr>
            <p:sp>
              <p:nvSpPr>
                <p:cNvPr id="30886" name="Rectangle 312"/>
                <p:cNvSpPr>
                  <a:spLocks noChangeArrowheads="1"/>
                </p:cNvSpPr>
                <p:nvPr/>
              </p:nvSpPr>
              <p:spPr bwMode="auto">
                <a:xfrm>
                  <a:off x="3972" y="3416"/>
                  <a:ext cx="47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a:t>
                  </a:r>
                </a:p>
                <a:p>
                  <a:pPr algn="r" eaLnBrk="0" hangingPunct="0"/>
                  <a:endParaRPr lang="en-US" sz="2400">
                    <a:latin typeface="Times New Roman" pitchFamily="18" charset="0"/>
                  </a:endParaRPr>
                </a:p>
              </p:txBody>
            </p:sp>
            <p:sp>
              <p:nvSpPr>
                <p:cNvPr id="30887" name="Rectangle 313"/>
                <p:cNvSpPr>
                  <a:spLocks noChangeArrowheads="1"/>
                </p:cNvSpPr>
                <p:nvPr/>
              </p:nvSpPr>
              <p:spPr bwMode="auto">
                <a:xfrm>
                  <a:off x="3929" y="3416"/>
                  <a:ext cx="55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32" name="Group 314"/>
              <p:cNvGrpSpPr>
                <a:grpSpLocks/>
              </p:cNvGrpSpPr>
              <p:nvPr/>
            </p:nvGrpSpPr>
            <p:grpSpPr bwMode="auto">
              <a:xfrm>
                <a:off x="4486" y="3416"/>
                <a:ext cx="534" cy="403"/>
                <a:chOff x="4486" y="3416"/>
                <a:chExt cx="534" cy="403"/>
              </a:xfrm>
            </p:grpSpPr>
            <p:sp>
              <p:nvSpPr>
                <p:cNvPr id="30884" name="Rectangle 315"/>
                <p:cNvSpPr>
                  <a:spLocks noChangeArrowheads="1"/>
                </p:cNvSpPr>
                <p:nvPr/>
              </p:nvSpPr>
              <p:spPr bwMode="auto">
                <a:xfrm>
                  <a:off x="4529" y="3416"/>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885" name="Rectangle 316"/>
                <p:cNvSpPr>
                  <a:spLocks noChangeArrowheads="1"/>
                </p:cNvSpPr>
                <p:nvPr/>
              </p:nvSpPr>
              <p:spPr bwMode="auto">
                <a:xfrm>
                  <a:off x="4486" y="3416"/>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33" name="Group 317"/>
              <p:cNvGrpSpPr>
                <a:grpSpLocks/>
              </p:cNvGrpSpPr>
              <p:nvPr/>
            </p:nvGrpSpPr>
            <p:grpSpPr bwMode="auto">
              <a:xfrm>
                <a:off x="5020" y="3416"/>
                <a:ext cx="534" cy="403"/>
                <a:chOff x="5020" y="3416"/>
                <a:chExt cx="534" cy="403"/>
              </a:xfrm>
            </p:grpSpPr>
            <p:sp>
              <p:nvSpPr>
                <p:cNvPr id="30882" name="Rectangle 318"/>
                <p:cNvSpPr>
                  <a:spLocks noChangeArrowheads="1"/>
                </p:cNvSpPr>
                <p:nvPr/>
              </p:nvSpPr>
              <p:spPr bwMode="auto">
                <a:xfrm>
                  <a:off x="5063" y="3416"/>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0%</a:t>
                  </a:r>
                </a:p>
                <a:p>
                  <a:pPr algn="r" eaLnBrk="0" hangingPunct="0"/>
                  <a:endParaRPr lang="en-US" sz="2400">
                    <a:latin typeface="Times New Roman" pitchFamily="18" charset="0"/>
                  </a:endParaRPr>
                </a:p>
              </p:txBody>
            </p:sp>
            <p:sp>
              <p:nvSpPr>
                <p:cNvPr id="30883" name="Rectangle 319"/>
                <p:cNvSpPr>
                  <a:spLocks noChangeArrowheads="1"/>
                </p:cNvSpPr>
                <p:nvPr/>
              </p:nvSpPr>
              <p:spPr bwMode="auto">
                <a:xfrm>
                  <a:off x="5020" y="3416"/>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34" name="Group 320"/>
              <p:cNvGrpSpPr>
                <a:grpSpLocks/>
              </p:cNvGrpSpPr>
              <p:nvPr/>
            </p:nvGrpSpPr>
            <p:grpSpPr bwMode="auto">
              <a:xfrm>
                <a:off x="5554" y="3416"/>
                <a:ext cx="546" cy="403"/>
                <a:chOff x="5554" y="3416"/>
                <a:chExt cx="546" cy="403"/>
              </a:xfrm>
            </p:grpSpPr>
            <p:sp>
              <p:nvSpPr>
                <p:cNvPr id="30880" name="Rectangle 321"/>
                <p:cNvSpPr>
                  <a:spLocks noChangeArrowheads="1"/>
                </p:cNvSpPr>
                <p:nvPr/>
              </p:nvSpPr>
              <p:spPr bwMode="auto">
                <a:xfrm>
                  <a:off x="5597" y="3416"/>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a:t>
                  </a:r>
                </a:p>
                <a:p>
                  <a:pPr algn="r" eaLnBrk="0" hangingPunct="0"/>
                  <a:endParaRPr lang="en-US" sz="2400">
                    <a:latin typeface="Times New Roman" pitchFamily="18" charset="0"/>
                  </a:endParaRPr>
                </a:p>
              </p:txBody>
            </p:sp>
            <p:sp>
              <p:nvSpPr>
                <p:cNvPr id="30881" name="Rectangle 322"/>
                <p:cNvSpPr>
                  <a:spLocks noChangeArrowheads="1"/>
                </p:cNvSpPr>
                <p:nvPr/>
              </p:nvSpPr>
              <p:spPr bwMode="auto">
                <a:xfrm>
                  <a:off x="5554" y="3416"/>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35" name="Group 323"/>
              <p:cNvGrpSpPr>
                <a:grpSpLocks/>
              </p:cNvGrpSpPr>
              <p:nvPr/>
            </p:nvGrpSpPr>
            <p:grpSpPr bwMode="auto">
              <a:xfrm>
                <a:off x="6100" y="3416"/>
                <a:ext cx="546" cy="403"/>
                <a:chOff x="6100" y="3416"/>
                <a:chExt cx="546" cy="403"/>
              </a:xfrm>
            </p:grpSpPr>
            <p:sp>
              <p:nvSpPr>
                <p:cNvPr id="30878" name="Rectangle 324"/>
                <p:cNvSpPr>
                  <a:spLocks noChangeArrowheads="1"/>
                </p:cNvSpPr>
                <p:nvPr/>
              </p:nvSpPr>
              <p:spPr bwMode="auto">
                <a:xfrm>
                  <a:off x="6143" y="3416"/>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0879" name="Rectangle 325"/>
                <p:cNvSpPr>
                  <a:spLocks noChangeArrowheads="1"/>
                </p:cNvSpPr>
                <p:nvPr/>
              </p:nvSpPr>
              <p:spPr bwMode="auto">
                <a:xfrm>
                  <a:off x="6100" y="3416"/>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36" name="Group 326"/>
              <p:cNvGrpSpPr>
                <a:grpSpLocks/>
              </p:cNvGrpSpPr>
              <p:nvPr/>
            </p:nvGrpSpPr>
            <p:grpSpPr bwMode="auto">
              <a:xfrm>
                <a:off x="6646" y="3416"/>
                <a:ext cx="546" cy="403"/>
                <a:chOff x="6646" y="3416"/>
                <a:chExt cx="546" cy="403"/>
              </a:xfrm>
            </p:grpSpPr>
            <p:sp>
              <p:nvSpPr>
                <p:cNvPr id="30876" name="Rectangle 327"/>
                <p:cNvSpPr>
                  <a:spLocks noChangeArrowheads="1"/>
                </p:cNvSpPr>
                <p:nvPr/>
              </p:nvSpPr>
              <p:spPr bwMode="auto">
                <a:xfrm>
                  <a:off x="6689" y="3416"/>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latin typeface="Times New Roman" pitchFamily="18" charset="0"/>
                      <a:cs typeface="Times New Roman" pitchFamily="18" charset="0"/>
                    </a:rPr>
                    <a:t>None</a:t>
                  </a:r>
                </a:p>
                <a:p>
                  <a:pPr algn="r" eaLnBrk="0" hangingPunct="0"/>
                  <a:endParaRPr lang="en-US" sz="2400">
                    <a:latin typeface="Times New Roman" pitchFamily="18" charset="0"/>
                  </a:endParaRPr>
                </a:p>
              </p:txBody>
            </p:sp>
            <p:sp>
              <p:nvSpPr>
                <p:cNvPr id="30877" name="Rectangle 328"/>
                <p:cNvSpPr>
                  <a:spLocks noChangeArrowheads="1"/>
                </p:cNvSpPr>
                <p:nvPr/>
              </p:nvSpPr>
              <p:spPr bwMode="auto">
                <a:xfrm>
                  <a:off x="6646" y="3416"/>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37" name="Group 329"/>
              <p:cNvGrpSpPr>
                <a:grpSpLocks/>
              </p:cNvGrpSpPr>
              <p:nvPr/>
            </p:nvGrpSpPr>
            <p:grpSpPr bwMode="auto">
              <a:xfrm>
                <a:off x="0" y="3819"/>
                <a:ext cx="713" cy="403"/>
                <a:chOff x="0" y="3819"/>
                <a:chExt cx="713" cy="403"/>
              </a:xfrm>
            </p:grpSpPr>
            <p:sp>
              <p:nvSpPr>
                <p:cNvPr id="30874" name="Rectangle 330"/>
                <p:cNvSpPr>
                  <a:spLocks noChangeArrowheads="1"/>
                </p:cNvSpPr>
                <p:nvPr/>
              </p:nvSpPr>
              <p:spPr bwMode="auto">
                <a:xfrm>
                  <a:off x="43" y="3819"/>
                  <a:ext cx="62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latin typeface="Times New Roman" pitchFamily="18" charset="0"/>
                      <a:cs typeface="Times New Roman" pitchFamily="18" charset="0"/>
                    </a:rPr>
                    <a:t>Totals:</a:t>
                  </a:r>
                  <a:endParaRPr lang="en-US" sz="1200">
                    <a:latin typeface="Times New Roman" pitchFamily="18" charset="0"/>
                    <a:cs typeface="Times New Roman" pitchFamily="18" charset="0"/>
                  </a:endParaRPr>
                </a:p>
                <a:p>
                  <a:pPr algn="r" eaLnBrk="0" hangingPunct="0"/>
                  <a:endParaRPr lang="en-US" sz="2400">
                    <a:latin typeface="Times New Roman" pitchFamily="18" charset="0"/>
                  </a:endParaRPr>
                </a:p>
              </p:txBody>
            </p:sp>
            <p:sp>
              <p:nvSpPr>
                <p:cNvPr id="30875" name="Rectangle 331"/>
                <p:cNvSpPr>
                  <a:spLocks noChangeArrowheads="1"/>
                </p:cNvSpPr>
                <p:nvPr/>
              </p:nvSpPr>
              <p:spPr bwMode="auto">
                <a:xfrm>
                  <a:off x="0" y="3819"/>
                  <a:ext cx="713"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38" name="Group 332"/>
              <p:cNvGrpSpPr>
                <a:grpSpLocks/>
              </p:cNvGrpSpPr>
              <p:nvPr/>
            </p:nvGrpSpPr>
            <p:grpSpPr bwMode="auto">
              <a:xfrm>
                <a:off x="713" y="3819"/>
                <a:ext cx="546" cy="403"/>
                <a:chOff x="713" y="3819"/>
                <a:chExt cx="546" cy="403"/>
              </a:xfrm>
            </p:grpSpPr>
            <p:sp>
              <p:nvSpPr>
                <p:cNvPr id="30872" name="Rectangle 333"/>
                <p:cNvSpPr>
                  <a:spLocks noChangeArrowheads="1"/>
                </p:cNvSpPr>
                <p:nvPr/>
              </p:nvSpPr>
              <p:spPr bwMode="auto">
                <a:xfrm>
                  <a:off x="756" y="3819"/>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latin typeface="Times New Roman" pitchFamily="18" charset="0"/>
                      <a:cs typeface="Times New Roman" pitchFamily="18" charset="0"/>
                    </a:rPr>
                    <a:t>129</a:t>
                  </a:r>
                  <a:endParaRPr lang="en-US" sz="1200">
                    <a:latin typeface="Times New Roman" pitchFamily="18" charset="0"/>
                    <a:cs typeface="Times New Roman" pitchFamily="18" charset="0"/>
                  </a:endParaRPr>
                </a:p>
                <a:p>
                  <a:pPr algn="r" eaLnBrk="0" hangingPunct="0"/>
                  <a:endParaRPr lang="en-US" sz="2400">
                    <a:latin typeface="Times New Roman" pitchFamily="18" charset="0"/>
                  </a:endParaRPr>
                </a:p>
              </p:txBody>
            </p:sp>
            <p:sp>
              <p:nvSpPr>
                <p:cNvPr id="30873" name="Rectangle 334"/>
                <p:cNvSpPr>
                  <a:spLocks noChangeArrowheads="1"/>
                </p:cNvSpPr>
                <p:nvPr/>
              </p:nvSpPr>
              <p:spPr bwMode="auto">
                <a:xfrm>
                  <a:off x="713" y="3819"/>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39" name="Group 335"/>
              <p:cNvGrpSpPr>
                <a:grpSpLocks/>
              </p:cNvGrpSpPr>
              <p:nvPr/>
            </p:nvGrpSpPr>
            <p:grpSpPr bwMode="auto">
              <a:xfrm>
                <a:off x="1259" y="3819"/>
                <a:ext cx="534" cy="403"/>
                <a:chOff x="1259" y="3819"/>
                <a:chExt cx="534" cy="403"/>
              </a:xfrm>
            </p:grpSpPr>
            <p:sp>
              <p:nvSpPr>
                <p:cNvPr id="30870" name="Rectangle 336"/>
                <p:cNvSpPr>
                  <a:spLocks noChangeArrowheads="1"/>
                </p:cNvSpPr>
                <p:nvPr/>
              </p:nvSpPr>
              <p:spPr bwMode="auto">
                <a:xfrm>
                  <a:off x="1302" y="3819"/>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latin typeface="Times New Roman" pitchFamily="18" charset="0"/>
                      <a:cs typeface="Times New Roman" pitchFamily="18" charset="0"/>
                    </a:rPr>
                    <a:t>194</a:t>
                  </a:r>
                  <a:endParaRPr lang="en-US" sz="1200">
                    <a:latin typeface="Times New Roman" pitchFamily="18" charset="0"/>
                    <a:cs typeface="Times New Roman" pitchFamily="18" charset="0"/>
                  </a:endParaRPr>
                </a:p>
                <a:p>
                  <a:pPr algn="r" eaLnBrk="0" hangingPunct="0"/>
                  <a:endParaRPr lang="en-US" sz="2400">
                    <a:latin typeface="Times New Roman" pitchFamily="18" charset="0"/>
                  </a:endParaRPr>
                </a:p>
              </p:txBody>
            </p:sp>
            <p:sp>
              <p:nvSpPr>
                <p:cNvPr id="30871" name="Rectangle 337"/>
                <p:cNvSpPr>
                  <a:spLocks noChangeArrowheads="1"/>
                </p:cNvSpPr>
                <p:nvPr/>
              </p:nvSpPr>
              <p:spPr bwMode="auto">
                <a:xfrm>
                  <a:off x="1259" y="3819"/>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40" name="Group 338"/>
              <p:cNvGrpSpPr>
                <a:grpSpLocks/>
              </p:cNvGrpSpPr>
              <p:nvPr/>
            </p:nvGrpSpPr>
            <p:grpSpPr bwMode="auto">
              <a:xfrm>
                <a:off x="1793" y="3819"/>
                <a:ext cx="534" cy="403"/>
                <a:chOff x="1793" y="3819"/>
                <a:chExt cx="534" cy="403"/>
              </a:xfrm>
            </p:grpSpPr>
            <p:sp>
              <p:nvSpPr>
                <p:cNvPr id="30868" name="Rectangle 339"/>
                <p:cNvSpPr>
                  <a:spLocks noChangeArrowheads="1"/>
                </p:cNvSpPr>
                <p:nvPr/>
              </p:nvSpPr>
              <p:spPr bwMode="auto">
                <a:xfrm>
                  <a:off x="1836" y="3819"/>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latin typeface="Times New Roman" pitchFamily="18" charset="0"/>
                      <a:cs typeface="Times New Roman" pitchFamily="18" charset="0"/>
                    </a:rPr>
                    <a:t>157</a:t>
                  </a:r>
                  <a:endParaRPr lang="en-US" sz="1200">
                    <a:latin typeface="Times New Roman" pitchFamily="18" charset="0"/>
                    <a:cs typeface="Times New Roman" pitchFamily="18" charset="0"/>
                  </a:endParaRPr>
                </a:p>
                <a:p>
                  <a:pPr algn="r" eaLnBrk="0" hangingPunct="0"/>
                  <a:endParaRPr lang="en-US" sz="2400">
                    <a:latin typeface="Times New Roman" pitchFamily="18" charset="0"/>
                  </a:endParaRPr>
                </a:p>
              </p:txBody>
            </p:sp>
            <p:sp>
              <p:nvSpPr>
                <p:cNvPr id="30869" name="Rectangle 340"/>
                <p:cNvSpPr>
                  <a:spLocks noChangeArrowheads="1"/>
                </p:cNvSpPr>
                <p:nvPr/>
              </p:nvSpPr>
              <p:spPr bwMode="auto">
                <a:xfrm>
                  <a:off x="1793" y="3819"/>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41" name="Group 341"/>
              <p:cNvGrpSpPr>
                <a:grpSpLocks/>
              </p:cNvGrpSpPr>
              <p:nvPr/>
            </p:nvGrpSpPr>
            <p:grpSpPr bwMode="auto">
              <a:xfrm>
                <a:off x="2327" y="3819"/>
                <a:ext cx="534" cy="403"/>
                <a:chOff x="2327" y="3819"/>
                <a:chExt cx="534" cy="403"/>
              </a:xfrm>
            </p:grpSpPr>
            <p:sp>
              <p:nvSpPr>
                <p:cNvPr id="30866" name="Rectangle 342"/>
                <p:cNvSpPr>
                  <a:spLocks noChangeArrowheads="1"/>
                </p:cNvSpPr>
                <p:nvPr/>
              </p:nvSpPr>
              <p:spPr bwMode="auto">
                <a:xfrm>
                  <a:off x="2370" y="3819"/>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latin typeface="Times New Roman" pitchFamily="18" charset="0"/>
                      <a:cs typeface="Times New Roman" pitchFamily="18" charset="0"/>
                    </a:rPr>
                    <a:t>31</a:t>
                  </a:r>
                  <a:endParaRPr lang="en-US" sz="1200">
                    <a:latin typeface="Times New Roman" pitchFamily="18" charset="0"/>
                    <a:cs typeface="Times New Roman" pitchFamily="18" charset="0"/>
                  </a:endParaRPr>
                </a:p>
                <a:p>
                  <a:pPr algn="r" eaLnBrk="0" hangingPunct="0"/>
                  <a:endParaRPr lang="en-US" sz="2400">
                    <a:latin typeface="Times New Roman" pitchFamily="18" charset="0"/>
                  </a:endParaRPr>
                </a:p>
              </p:txBody>
            </p:sp>
            <p:sp>
              <p:nvSpPr>
                <p:cNvPr id="30867" name="Rectangle 343"/>
                <p:cNvSpPr>
                  <a:spLocks noChangeArrowheads="1"/>
                </p:cNvSpPr>
                <p:nvPr/>
              </p:nvSpPr>
              <p:spPr bwMode="auto">
                <a:xfrm>
                  <a:off x="2327" y="3819"/>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42" name="Group 344"/>
              <p:cNvGrpSpPr>
                <a:grpSpLocks/>
              </p:cNvGrpSpPr>
              <p:nvPr/>
            </p:nvGrpSpPr>
            <p:grpSpPr bwMode="auto">
              <a:xfrm>
                <a:off x="2861" y="3819"/>
                <a:ext cx="534" cy="403"/>
                <a:chOff x="2861" y="3819"/>
                <a:chExt cx="534" cy="403"/>
              </a:xfrm>
            </p:grpSpPr>
            <p:sp>
              <p:nvSpPr>
                <p:cNvPr id="30864" name="Rectangle 345"/>
                <p:cNvSpPr>
                  <a:spLocks noChangeArrowheads="1"/>
                </p:cNvSpPr>
                <p:nvPr/>
              </p:nvSpPr>
              <p:spPr bwMode="auto">
                <a:xfrm>
                  <a:off x="2904" y="3819"/>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latin typeface="Times New Roman" pitchFamily="18" charset="0"/>
                      <a:cs typeface="Times New Roman" pitchFamily="18" charset="0"/>
                    </a:rPr>
                    <a:t>17</a:t>
                  </a:r>
                  <a:endParaRPr lang="en-US" sz="1200">
                    <a:latin typeface="Times New Roman" pitchFamily="18" charset="0"/>
                    <a:cs typeface="Times New Roman" pitchFamily="18" charset="0"/>
                  </a:endParaRPr>
                </a:p>
                <a:p>
                  <a:pPr algn="r" eaLnBrk="0" hangingPunct="0"/>
                  <a:endParaRPr lang="en-US" sz="2400">
                    <a:latin typeface="Times New Roman" pitchFamily="18" charset="0"/>
                  </a:endParaRPr>
                </a:p>
              </p:txBody>
            </p:sp>
            <p:sp>
              <p:nvSpPr>
                <p:cNvPr id="30865" name="Rectangle 346"/>
                <p:cNvSpPr>
                  <a:spLocks noChangeArrowheads="1"/>
                </p:cNvSpPr>
                <p:nvPr/>
              </p:nvSpPr>
              <p:spPr bwMode="auto">
                <a:xfrm>
                  <a:off x="2861" y="3819"/>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43" name="Group 347"/>
              <p:cNvGrpSpPr>
                <a:grpSpLocks/>
              </p:cNvGrpSpPr>
              <p:nvPr/>
            </p:nvGrpSpPr>
            <p:grpSpPr bwMode="auto">
              <a:xfrm>
                <a:off x="3395" y="3819"/>
                <a:ext cx="534" cy="403"/>
                <a:chOff x="3395" y="3819"/>
                <a:chExt cx="534" cy="403"/>
              </a:xfrm>
            </p:grpSpPr>
            <p:sp>
              <p:nvSpPr>
                <p:cNvPr id="30862" name="Rectangle 348"/>
                <p:cNvSpPr>
                  <a:spLocks noChangeArrowheads="1"/>
                </p:cNvSpPr>
                <p:nvPr/>
              </p:nvSpPr>
              <p:spPr bwMode="auto">
                <a:xfrm>
                  <a:off x="3438" y="3819"/>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latin typeface="Times New Roman" pitchFamily="18" charset="0"/>
                      <a:cs typeface="Times New Roman" pitchFamily="18" charset="0"/>
                    </a:rPr>
                    <a:t>13</a:t>
                  </a:r>
                  <a:endParaRPr lang="en-US" sz="1200">
                    <a:latin typeface="Times New Roman" pitchFamily="18" charset="0"/>
                    <a:cs typeface="Times New Roman" pitchFamily="18" charset="0"/>
                  </a:endParaRPr>
                </a:p>
                <a:p>
                  <a:pPr algn="r" eaLnBrk="0" hangingPunct="0"/>
                  <a:endParaRPr lang="en-US" sz="2400">
                    <a:latin typeface="Times New Roman" pitchFamily="18" charset="0"/>
                  </a:endParaRPr>
                </a:p>
              </p:txBody>
            </p:sp>
            <p:sp>
              <p:nvSpPr>
                <p:cNvPr id="30863" name="Rectangle 349"/>
                <p:cNvSpPr>
                  <a:spLocks noChangeArrowheads="1"/>
                </p:cNvSpPr>
                <p:nvPr/>
              </p:nvSpPr>
              <p:spPr bwMode="auto">
                <a:xfrm>
                  <a:off x="3395" y="3819"/>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44" name="Group 350"/>
              <p:cNvGrpSpPr>
                <a:grpSpLocks/>
              </p:cNvGrpSpPr>
              <p:nvPr/>
            </p:nvGrpSpPr>
            <p:grpSpPr bwMode="auto">
              <a:xfrm>
                <a:off x="3929" y="3819"/>
                <a:ext cx="557" cy="403"/>
                <a:chOff x="3929" y="3819"/>
                <a:chExt cx="557" cy="403"/>
              </a:xfrm>
            </p:grpSpPr>
            <p:sp>
              <p:nvSpPr>
                <p:cNvPr id="30860" name="Rectangle 351"/>
                <p:cNvSpPr>
                  <a:spLocks noChangeArrowheads="1"/>
                </p:cNvSpPr>
                <p:nvPr/>
              </p:nvSpPr>
              <p:spPr bwMode="auto">
                <a:xfrm>
                  <a:off x="3972" y="3819"/>
                  <a:ext cx="47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000" b="1">
                      <a:latin typeface="Times New Roman" pitchFamily="18" charset="0"/>
                      <a:cs typeface="Times New Roman" pitchFamily="18" charset="0"/>
                    </a:rPr>
                    <a:t>23.3%</a:t>
                  </a:r>
                  <a:endParaRPr lang="en-US" sz="1000">
                    <a:latin typeface="Times New Roman" pitchFamily="18" charset="0"/>
                    <a:cs typeface="Times New Roman" pitchFamily="18" charset="0"/>
                  </a:endParaRPr>
                </a:p>
                <a:p>
                  <a:pPr algn="r" eaLnBrk="0" hangingPunct="0"/>
                  <a:endParaRPr lang="en-US" sz="2400">
                    <a:latin typeface="Times New Roman" pitchFamily="18" charset="0"/>
                  </a:endParaRPr>
                </a:p>
              </p:txBody>
            </p:sp>
            <p:sp>
              <p:nvSpPr>
                <p:cNvPr id="30861" name="Rectangle 352"/>
                <p:cNvSpPr>
                  <a:spLocks noChangeArrowheads="1"/>
                </p:cNvSpPr>
                <p:nvPr/>
              </p:nvSpPr>
              <p:spPr bwMode="auto">
                <a:xfrm>
                  <a:off x="3929" y="3819"/>
                  <a:ext cx="55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45" name="Group 353"/>
              <p:cNvGrpSpPr>
                <a:grpSpLocks/>
              </p:cNvGrpSpPr>
              <p:nvPr/>
            </p:nvGrpSpPr>
            <p:grpSpPr bwMode="auto">
              <a:xfrm>
                <a:off x="4486" y="3819"/>
                <a:ext cx="534" cy="403"/>
                <a:chOff x="4486" y="3819"/>
                <a:chExt cx="534" cy="403"/>
              </a:xfrm>
            </p:grpSpPr>
            <p:sp>
              <p:nvSpPr>
                <p:cNvPr id="30858" name="Rectangle 354"/>
                <p:cNvSpPr>
                  <a:spLocks noChangeArrowheads="1"/>
                </p:cNvSpPr>
                <p:nvPr/>
              </p:nvSpPr>
              <p:spPr bwMode="auto">
                <a:xfrm>
                  <a:off x="4529" y="3819"/>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latin typeface="Times New Roman" pitchFamily="18" charset="0"/>
                      <a:cs typeface="Times New Roman" pitchFamily="18" charset="0"/>
                    </a:rPr>
                    <a:t>9.0%</a:t>
                  </a:r>
                  <a:endParaRPr lang="en-US" sz="1200">
                    <a:latin typeface="Times New Roman" pitchFamily="18" charset="0"/>
                    <a:cs typeface="Times New Roman" pitchFamily="18" charset="0"/>
                  </a:endParaRPr>
                </a:p>
                <a:p>
                  <a:pPr algn="r" eaLnBrk="0" hangingPunct="0"/>
                  <a:endParaRPr lang="en-US" sz="2400">
                    <a:latin typeface="Times New Roman" pitchFamily="18" charset="0"/>
                  </a:endParaRPr>
                </a:p>
              </p:txBody>
            </p:sp>
            <p:sp>
              <p:nvSpPr>
                <p:cNvPr id="30859" name="Rectangle 355"/>
                <p:cNvSpPr>
                  <a:spLocks noChangeArrowheads="1"/>
                </p:cNvSpPr>
                <p:nvPr/>
              </p:nvSpPr>
              <p:spPr bwMode="auto">
                <a:xfrm>
                  <a:off x="4486" y="3819"/>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46" name="Group 356"/>
              <p:cNvGrpSpPr>
                <a:grpSpLocks/>
              </p:cNvGrpSpPr>
              <p:nvPr/>
            </p:nvGrpSpPr>
            <p:grpSpPr bwMode="auto">
              <a:xfrm>
                <a:off x="5020" y="3819"/>
                <a:ext cx="534" cy="403"/>
                <a:chOff x="5020" y="3819"/>
                <a:chExt cx="534" cy="403"/>
              </a:xfrm>
            </p:grpSpPr>
            <p:sp>
              <p:nvSpPr>
                <p:cNvPr id="30856" name="Rectangle 357"/>
                <p:cNvSpPr>
                  <a:spLocks noChangeArrowheads="1"/>
                </p:cNvSpPr>
                <p:nvPr/>
              </p:nvSpPr>
              <p:spPr bwMode="auto">
                <a:xfrm>
                  <a:off x="5063" y="3819"/>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latin typeface="Times New Roman" pitchFamily="18" charset="0"/>
                      <a:cs typeface="Times New Roman" pitchFamily="18" charset="0"/>
                    </a:rPr>
                    <a:t>8.3%</a:t>
                  </a:r>
                  <a:endParaRPr lang="en-US" sz="1200">
                    <a:latin typeface="Times New Roman" pitchFamily="18" charset="0"/>
                    <a:cs typeface="Times New Roman" pitchFamily="18" charset="0"/>
                  </a:endParaRPr>
                </a:p>
                <a:p>
                  <a:pPr algn="r" eaLnBrk="0" hangingPunct="0"/>
                  <a:endParaRPr lang="en-US" sz="2400">
                    <a:latin typeface="Times New Roman" pitchFamily="18" charset="0"/>
                  </a:endParaRPr>
                </a:p>
              </p:txBody>
            </p:sp>
            <p:sp>
              <p:nvSpPr>
                <p:cNvPr id="30857" name="Rectangle 358"/>
                <p:cNvSpPr>
                  <a:spLocks noChangeArrowheads="1"/>
                </p:cNvSpPr>
                <p:nvPr/>
              </p:nvSpPr>
              <p:spPr bwMode="auto">
                <a:xfrm>
                  <a:off x="5020" y="3819"/>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47" name="Group 359"/>
              <p:cNvGrpSpPr>
                <a:grpSpLocks/>
              </p:cNvGrpSpPr>
              <p:nvPr/>
            </p:nvGrpSpPr>
            <p:grpSpPr bwMode="auto">
              <a:xfrm>
                <a:off x="5554" y="3819"/>
                <a:ext cx="546" cy="403"/>
                <a:chOff x="5554" y="3819"/>
                <a:chExt cx="546" cy="403"/>
              </a:xfrm>
            </p:grpSpPr>
            <p:sp>
              <p:nvSpPr>
                <p:cNvPr id="30854" name="Rectangle 360"/>
                <p:cNvSpPr>
                  <a:spLocks noChangeArrowheads="1"/>
                </p:cNvSpPr>
                <p:nvPr/>
              </p:nvSpPr>
              <p:spPr bwMode="auto">
                <a:xfrm>
                  <a:off x="5597" y="3819"/>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latin typeface="Times New Roman" pitchFamily="18" charset="0"/>
                      <a:cs typeface="Times New Roman" pitchFamily="18" charset="0"/>
                    </a:rPr>
                    <a:t>---</a:t>
                  </a:r>
                  <a:endParaRPr lang="en-US" sz="1200">
                    <a:latin typeface="Times New Roman" pitchFamily="18" charset="0"/>
                    <a:cs typeface="Times New Roman" pitchFamily="18" charset="0"/>
                  </a:endParaRPr>
                </a:p>
                <a:p>
                  <a:pPr algn="r" eaLnBrk="0" hangingPunct="0"/>
                  <a:endParaRPr lang="en-US" sz="2400">
                    <a:latin typeface="Times New Roman" pitchFamily="18" charset="0"/>
                  </a:endParaRPr>
                </a:p>
              </p:txBody>
            </p:sp>
            <p:sp>
              <p:nvSpPr>
                <p:cNvPr id="30855" name="Rectangle 361"/>
                <p:cNvSpPr>
                  <a:spLocks noChangeArrowheads="1"/>
                </p:cNvSpPr>
                <p:nvPr/>
              </p:nvSpPr>
              <p:spPr bwMode="auto">
                <a:xfrm>
                  <a:off x="5554" y="3819"/>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48" name="Group 362"/>
              <p:cNvGrpSpPr>
                <a:grpSpLocks/>
              </p:cNvGrpSpPr>
              <p:nvPr/>
            </p:nvGrpSpPr>
            <p:grpSpPr bwMode="auto">
              <a:xfrm>
                <a:off x="6100" y="3819"/>
                <a:ext cx="546" cy="403"/>
                <a:chOff x="6100" y="3819"/>
                <a:chExt cx="546" cy="403"/>
              </a:xfrm>
            </p:grpSpPr>
            <p:sp>
              <p:nvSpPr>
                <p:cNvPr id="30852" name="Rectangle 363"/>
                <p:cNvSpPr>
                  <a:spLocks noChangeArrowheads="1"/>
                </p:cNvSpPr>
                <p:nvPr/>
              </p:nvSpPr>
              <p:spPr bwMode="auto">
                <a:xfrm>
                  <a:off x="6143" y="3819"/>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latin typeface="Times New Roman" pitchFamily="18" charset="0"/>
                      <a:cs typeface="Times New Roman" pitchFamily="18" charset="0"/>
                    </a:rPr>
                    <a:t>---</a:t>
                  </a:r>
                  <a:endParaRPr lang="en-US" sz="1200">
                    <a:latin typeface="Times New Roman" pitchFamily="18" charset="0"/>
                    <a:cs typeface="Times New Roman" pitchFamily="18" charset="0"/>
                  </a:endParaRPr>
                </a:p>
                <a:p>
                  <a:pPr algn="r" eaLnBrk="0" hangingPunct="0"/>
                  <a:endParaRPr lang="en-US" sz="2400">
                    <a:latin typeface="Times New Roman" pitchFamily="18" charset="0"/>
                  </a:endParaRPr>
                </a:p>
              </p:txBody>
            </p:sp>
            <p:sp>
              <p:nvSpPr>
                <p:cNvPr id="30853" name="Rectangle 364"/>
                <p:cNvSpPr>
                  <a:spLocks noChangeArrowheads="1"/>
                </p:cNvSpPr>
                <p:nvPr/>
              </p:nvSpPr>
              <p:spPr bwMode="auto">
                <a:xfrm>
                  <a:off x="6100" y="3819"/>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49" name="Group 365"/>
              <p:cNvGrpSpPr>
                <a:grpSpLocks/>
              </p:cNvGrpSpPr>
              <p:nvPr/>
            </p:nvGrpSpPr>
            <p:grpSpPr bwMode="auto">
              <a:xfrm>
                <a:off x="6646" y="3819"/>
                <a:ext cx="546" cy="403"/>
                <a:chOff x="6646" y="3819"/>
                <a:chExt cx="546" cy="403"/>
              </a:xfrm>
            </p:grpSpPr>
            <p:sp>
              <p:nvSpPr>
                <p:cNvPr id="30850" name="Rectangle 366"/>
                <p:cNvSpPr>
                  <a:spLocks noChangeArrowheads="1"/>
                </p:cNvSpPr>
                <p:nvPr/>
              </p:nvSpPr>
              <p:spPr bwMode="auto">
                <a:xfrm>
                  <a:off x="6689" y="3819"/>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latin typeface="Times New Roman" pitchFamily="18" charset="0"/>
                      <a:cs typeface="Times New Roman" pitchFamily="18" charset="0"/>
                    </a:rPr>
                    <a:t>---</a:t>
                  </a:r>
                  <a:endParaRPr lang="en-US" sz="1200">
                    <a:latin typeface="Times New Roman" pitchFamily="18" charset="0"/>
                    <a:cs typeface="Times New Roman" pitchFamily="18" charset="0"/>
                  </a:endParaRPr>
                </a:p>
                <a:p>
                  <a:pPr algn="r" eaLnBrk="0" hangingPunct="0"/>
                  <a:endParaRPr lang="en-US" sz="2400">
                    <a:latin typeface="Times New Roman" pitchFamily="18" charset="0"/>
                  </a:endParaRPr>
                </a:p>
              </p:txBody>
            </p:sp>
            <p:sp>
              <p:nvSpPr>
                <p:cNvPr id="30851" name="Rectangle 367"/>
                <p:cNvSpPr>
                  <a:spLocks noChangeArrowheads="1"/>
                </p:cNvSpPr>
                <p:nvPr/>
              </p:nvSpPr>
              <p:spPr bwMode="auto">
                <a:xfrm>
                  <a:off x="6646" y="3819"/>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sp>
          <p:nvSpPr>
            <p:cNvPr id="30728" name="Rectangle 368"/>
            <p:cNvSpPr>
              <a:spLocks noChangeArrowheads="1"/>
            </p:cNvSpPr>
            <p:nvPr/>
          </p:nvSpPr>
          <p:spPr bwMode="auto">
            <a:xfrm>
              <a:off x="-3" y="-3"/>
              <a:ext cx="7198" cy="4228"/>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30724" name="Text Box 369"/>
          <p:cNvSpPr txBox="1">
            <a:spLocks noChangeArrowheads="1"/>
          </p:cNvSpPr>
          <p:nvPr/>
        </p:nvSpPr>
        <p:spPr bwMode="auto">
          <a:xfrm>
            <a:off x="1600200" y="1447800"/>
            <a:ext cx="586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2400" dirty="0">
                <a:latin typeface="Times New Roman" pitchFamily="18" charset="0"/>
              </a:rPr>
              <a:t>Groundwater monitoring </a:t>
            </a:r>
            <a:r>
              <a:rPr lang="en-US" sz="2400" dirty="0" smtClean="0">
                <a:latin typeface="Times New Roman" pitchFamily="18" charset="0"/>
              </a:rPr>
              <a:t>results 1994 - 2005</a:t>
            </a:r>
            <a:endParaRPr lang="en-US" sz="2400" dirty="0">
              <a:latin typeface="Times New Roman" pitchFamily="18" charset="0"/>
            </a:endParaRPr>
          </a:p>
        </p:txBody>
      </p:sp>
      <p:sp>
        <p:nvSpPr>
          <p:cNvPr id="30725" name="Text Box 370"/>
          <p:cNvSpPr txBox="1">
            <a:spLocks noChangeArrowheads="1"/>
          </p:cNvSpPr>
          <p:nvPr/>
        </p:nvSpPr>
        <p:spPr bwMode="auto">
          <a:xfrm>
            <a:off x="6978650" y="4506913"/>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b="1">
                <a:latin typeface="Times New Roman" pitchFamily="18" charset="0"/>
              </a:rPr>
              <a:t>*</a:t>
            </a:r>
          </a:p>
        </p:txBody>
      </p:sp>
      <p:sp>
        <p:nvSpPr>
          <p:cNvPr id="30726" name="Text Box 371"/>
          <p:cNvSpPr txBox="1">
            <a:spLocks noChangeArrowheads="1"/>
          </p:cNvSpPr>
          <p:nvPr/>
        </p:nvSpPr>
        <p:spPr bwMode="auto">
          <a:xfrm>
            <a:off x="304800" y="6096000"/>
            <a:ext cx="883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dirty="0">
                <a:latin typeface="Times New Roman" pitchFamily="18" charset="0"/>
              </a:rPr>
              <a:t>*Homeowner application of </a:t>
            </a:r>
            <a:r>
              <a:rPr lang="en-US" sz="2400" dirty="0" err="1">
                <a:latin typeface="Times New Roman" pitchFamily="18" charset="0"/>
              </a:rPr>
              <a:t>diazinon</a:t>
            </a:r>
            <a:r>
              <a:rPr lang="en-US" sz="2400" dirty="0">
                <a:latin typeface="Times New Roman" pitchFamily="18" charset="0"/>
              </a:rPr>
              <a:t> to control ants – 10x over MCL</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Title 369"/>
          <p:cNvSpPr>
            <a:spLocks noGrp="1"/>
          </p:cNvSpPr>
          <p:nvPr>
            <p:ph type="title"/>
          </p:nvPr>
        </p:nvSpPr>
        <p:spPr/>
        <p:txBody>
          <a:bodyPr/>
          <a:lstStyle/>
          <a:p>
            <a:r>
              <a:rPr lang="en-US" dirty="0"/>
              <a:t>Groundwater monitoring </a:t>
            </a:r>
            <a:r>
              <a:rPr lang="en-US" dirty="0" smtClean="0"/>
              <a:t>results</a:t>
            </a:r>
            <a:endParaRPr lang="en-US" dirty="0"/>
          </a:p>
        </p:txBody>
      </p:sp>
      <p:sp>
        <p:nvSpPr>
          <p:cNvPr id="371" name="Content Placeholder 370"/>
          <p:cNvSpPr>
            <a:spLocks noGrp="1"/>
          </p:cNvSpPr>
          <p:nvPr>
            <p:ph idx="1"/>
          </p:nvPr>
        </p:nvSpPr>
        <p:spPr>
          <a:xfrm>
            <a:off x="457200" y="1600200"/>
            <a:ext cx="4724400" cy="4525963"/>
          </a:xfrm>
        </p:spPr>
        <p:txBody>
          <a:bodyPr/>
          <a:lstStyle/>
          <a:p>
            <a:r>
              <a:rPr lang="en-US" dirty="0" smtClean="0"/>
              <a:t>We sampled wells near blueberry fields in 2011</a:t>
            </a:r>
          </a:p>
          <a:p>
            <a:pPr lvl="1"/>
            <a:r>
              <a:rPr lang="en-US" dirty="0" smtClean="0"/>
              <a:t>the number of wells with detections dropped to 38%</a:t>
            </a:r>
          </a:p>
          <a:p>
            <a:pPr lvl="1"/>
            <a:r>
              <a:rPr lang="en-US" dirty="0" smtClean="0"/>
              <a:t>2 different herbicides found</a:t>
            </a:r>
          </a:p>
          <a:p>
            <a:pPr lvl="2"/>
            <a:r>
              <a:rPr lang="en-US" dirty="0" err="1" smtClean="0"/>
              <a:t>hexazinone</a:t>
            </a:r>
            <a:endParaRPr lang="en-US" dirty="0" smtClean="0"/>
          </a:p>
          <a:p>
            <a:pPr lvl="2"/>
            <a:r>
              <a:rPr lang="en-US" dirty="0" err="1" smtClean="0"/>
              <a:t>terbacil</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1752600"/>
            <a:ext cx="3666414" cy="19812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3934" y="4048496"/>
            <a:ext cx="3189066" cy="2391800"/>
          </a:xfrm>
          <a:prstGeom prst="rect">
            <a:avLst/>
          </a:prstGeom>
        </p:spPr>
      </p:pic>
    </p:spTree>
    <p:custDataLst>
      <p:tags r:id="rId1"/>
    </p:custDataLst>
    <p:extLst>
      <p:ext uri="{BB962C8B-B14F-4D97-AF65-F5344CB8AC3E}">
        <p14:creationId xmlns:p14="http://schemas.microsoft.com/office/powerpoint/2010/main" val="4660256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1020762"/>
          </a:xfrm>
        </p:spPr>
        <p:txBody>
          <a:bodyPr/>
          <a:lstStyle/>
          <a:p>
            <a:r>
              <a:rPr lang="en-US" sz="3600" dirty="0" smtClean="0"/>
              <a:t>2014 – Initial results for GW samples (47 wells)</a:t>
            </a:r>
            <a:endParaRPr lang="en-US" sz="3600" dirty="0"/>
          </a:p>
        </p:txBody>
      </p:sp>
      <p:graphicFrame>
        <p:nvGraphicFramePr>
          <p:cNvPr id="7" name="Table 6"/>
          <p:cNvGraphicFramePr>
            <a:graphicFrameLocks noGrp="1"/>
          </p:cNvGraphicFramePr>
          <p:nvPr>
            <p:extLst>
              <p:ext uri="{D42A27DB-BD31-4B8C-83A1-F6EECF244321}">
                <p14:modId xmlns:p14="http://schemas.microsoft.com/office/powerpoint/2010/main" val="2369916490"/>
              </p:ext>
            </p:extLst>
          </p:nvPr>
        </p:nvGraphicFramePr>
        <p:xfrm>
          <a:off x="762000" y="1524000"/>
          <a:ext cx="4953000" cy="5248272"/>
        </p:xfrm>
        <a:graphic>
          <a:graphicData uri="http://schemas.openxmlformats.org/drawingml/2006/table">
            <a:tbl>
              <a:tblPr firstRow="1" firstCol="1" bandRow="1"/>
              <a:tblGrid>
                <a:gridCol w="1600200"/>
                <a:gridCol w="1066800"/>
                <a:gridCol w="331576"/>
                <a:gridCol w="735224"/>
                <a:gridCol w="238067"/>
                <a:gridCol w="981133"/>
              </a:tblGrid>
              <a:tr h="645816">
                <a:tc>
                  <a:txBody>
                    <a:bodyPr/>
                    <a:lstStyle/>
                    <a:p>
                      <a:pPr marL="0" marR="0" algn="ctr">
                        <a:lnSpc>
                          <a:spcPct val="115000"/>
                        </a:lnSpc>
                        <a:spcBef>
                          <a:spcPts val="0"/>
                        </a:spcBef>
                        <a:spcAft>
                          <a:spcPts val="0"/>
                        </a:spcAft>
                      </a:pPr>
                      <a:r>
                        <a:rPr lang="en-US" sz="1000" b="1" dirty="0" err="1">
                          <a:solidFill>
                            <a:srgbClr val="000000"/>
                          </a:solidFill>
                          <a:effectLst/>
                          <a:latin typeface="Calibri"/>
                          <a:ea typeface="Times New Roman"/>
                          <a:cs typeface="Times New Roman"/>
                        </a:rPr>
                        <a:t>Analyte</a:t>
                      </a:r>
                      <a:endParaRPr lang="en-US" sz="1000" b="1" dirty="0">
                        <a:effectLst/>
                        <a:latin typeface="Calibri"/>
                        <a:ea typeface="Calibri"/>
                        <a:cs typeface="Times New Roman"/>
                      </a:endParaRPr>
                    </a:p>
                  </a:txBody>
                  <a:tcPr marL="57792" marR="577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dirty="0">
                          <a:solidFill>
                            <a:srgbClr val="000000"/>
                          </a:solidFill>
                          <a:effectLst/>
                          <a:latin typeface="Calibri"/>
                          <a:ea typeface="Times New Roman"/>
                          <a:cs typeface="Times New Roman"/>
                        </a:rPr>
                        <a:t>Number of Samples</a:t>
                      </a:r>
                      <a:endParaRPr lang="en-US" sz="1000" b="1" dirty="0">
                        <a:effectLst/>
                        <a:latin typeface="Calibri"/>
                        <a:ea typeface="Calibri"/>
                        <a:cs typeface="Times New Roman"/>
                      </a:endParaRPr>
                    </a:p>
                  </a:txBody>
                  <a:tcPr marL="57792" marR="577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1000" b="1" dirty="0">
                          <a:solidFill>
                            <a:srgbClr val="000000"/>
                          </a:solidFill>
                          <a:effectLst/>
                          <a:latin typeface="Calibri"/>
                          <a:ea typeface="Times New Roman"/>
                          <a:cs typeface="Times New Roman"/>
                        </a:rPr>
                        <a:t>Number of Samples with Detects</a:t>
                      </a:r>
                      <a:endParaRPr lang="en-US" sz="1000" b="1" dirty="0">
                        <a:effectLst/>
                        <a:latin typeface="Calibri"/>
                        <a:ea typeface="Calibri"/>
                        <a:cs typeface="Times New Roman"/>
                      </a:endParaRPr>
                    </a:p>
                  </a:txBody>
                  <a:tcPr marL="57792" marR="577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000" b="1" dirty="0">
                        <a:effectLst/>
                        <a:latin typeface="Calibri"/>
                        <a:ea typeface="Calibri"/>
                        <a:cs typeface="Times New Roman"/>
                      </a:endParaRPr>
                    </a:p>
                  </a:txBody>
                  <a:tcPr marL="57792" marR="577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1000" b="1" dirty="0" smtClean="0">
                          <a:solidFill>
                            <a:srgbClr val="000000"/>
                          </a:solidFill>
                          <a:effectLst/>
                          <a:latin typeface="Calibri"/>
                          <a:ea typeface="Times New Roman"/>
                          <a:cs typeface="Times New Roman"/>
                        </a:rPr>
                        <a:t>Above Lifetime</a:t>
                      </a:r>
                      <a:r>
                        <a:rPr lang="en-US" sz="1000" b="1" baseline="0" dirty="0" smtClean="0">
                          <a:solidFill>
                            <a:srgbClr val="000000"/>
                          </a:solidFill>
                          <a:effectLst/>
                          <a:latin typeface="Calibri"/>
                          <a:ea typeface="Times New Roman"/>
                          <a:cs typeface="Times New Roman"/>
                        </a:rPr>
                        <a:t> Health Advisory Level</a:t>
                      </a:r>
                      <a:endParaRPr lang="en-US" sz="1000" b="1" dirty="0">
                        <a:effectLst/>
                        <a:latin typeface="Calibri"/>
                        <a:ea typeface="Calibri"/>
                        <a:cs typeface="Times New Roman"/>
                      </a:endParaRPr>
                    </a:p>
                  </a:txBody>
                  <a:tcPr marL="57792" marR="577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000" b="1">
                        <a:effectLst/>
                        <a:latin typeface="Calibri"/>
                        <a:ea typeface="Calibri"/>
                        <a:cs typeface="Times New Roman"/>
                      </a:endParaRPr>
                    </a:p>
                  </a:txBody>
                  <a:tcPr marL="57792" marR="577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287">
                <a:tc>
                  <a:txBody>
                    <a:bodyPr/>
                    <a:lstStyle/>
                    <a:p>
                      <a:pPr marL="0" marR="0">
                        <a:lnSpc>
                          <a:spcPct val="115000"/>
                        </a:lnSpc>
                        <a:spcBef>
                          <a:spcPts val="0"/>
                        </a:spcBef>
                        <a:spcAft>
                          <a:spcPts val="0"/>
                        </a:spcAft>
                      </a:pPr>
                      <a:r>
                        <a:rPr lang="en-US" sz="900">
                          <a:solidFill>
                            <a:srgbClr val="000000"/>
                          </a:solidFill>
                          <a:effectLst/>
                          <a:latin typeface="Calibri"/>
                          <a:ea typeface="Times New Roman"/>
                          <a:cs typeface="Times New Roman"/>
                        </a:rPr>
                        <a:t>2,4-D</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50</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1</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dirty="0" smtClean="0">
                          <a:solidFill>
                            <a:srgbClr val="000000"/>
                          </a:solidFill>
                          <a:effectLst/>
                          <a:latin typeface="Calibri"/>
                          <a:ea typeface="Times New Roman"/>
                          <a:cs typeface="Times New Roman"/>
                        </a:rPr>
                        <a:t>N</a:t>
                      </a:r>
                      <a:endParaRPr lang="en-US" sz="900" dirty="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287">
                <a:tc>
                  <a:txBody>
                    <a:bodyPr/>
                    <a:lstStyle/>
                    <a:p>
                      <a:pPr marL="0" marR="0">
                        <a:lnSpc>
                          <a:spcPct val="115000"/>
                        </a:lnSpc>
                        <a:spcBef>
                          <a:spcPts val="0"/>
                        </a:spcBef>
                        <a:spcAft>
                          <a:spcPts val="0"/>
                        </a:spcAft>
                      </a:pPr>
                      <a:r>
                        <a:rPr lang="en-US" sz="900">
                          <a:solidFill>
                            <a:srgbClr val="000000"/>
                          </a:solidFill>
                          <a:effectLst/>
                          <a:latin typeface="Calibri"/>
                          <a:ea typeface="Times New Roman"/>
                          <a:cs typeface="Times New Roman"/>
                        </a:rPr>
                        <a:t>Alachlor (ESA)</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50</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2</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dirty="0" smtClean="0">
                          <a:solidFill>
                            <a:srgbClr val="000000"/>
                          </a:solidFill>
                          <a:effectLst/>
                          <a:latin typeface="Calibri"/>
                          <a:ea typeface="Times New Roman"/>
                          <a:cs typeface="Times New Roman"/>
                        </a:rPr>
                        <a:t>N</a:t>
                      </a:r>
                      <a:endParaRPr lang="en-US" sz="900" dirty="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287">
                <a:tc>
                  <a:txBody>
                    <a:bodyPr/>
                    <a:lstStyle/>
                    <a:p>
                      <a:pPr marL="0" marR="0">
                        <a:lnSpc>
                          <a:spcPct val="115000"/>
                        </a:lnSpc>
                        <a:spcBef>
                          <a:spcPts val="0"/>
                        </a:spcBef>
                        <a:spcAft>
                          <a:spcPts val="0"/>
                        </a:spcAft>
                      </a:pPr>
                      <a:r>
                        <a:rPr lang="en-US" sz="900">
                          <a:solidFill>
                            <a:srgbClr val="000000"/>
                          </a:solidFill>
                          <a:effectLst/>
                          <a:latin typeface="Calibri"/>
                          <a:ea typeface="Times New Roman"/>
                          <a:cs typeface="Times New Roman"/>
                        </a:rPr>
                        <a:t>Atrazine</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1D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50</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1DF"/>
                    </a:solidFill>
                  </a:tcPr>
                </a:tc>
                <a:tc gridSpan="2">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6</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1DF"/>
                    </a:solidFill>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1050" b="0" dirty="0" smtClean="0">
                          <a:solidFill>
                            <a:srgbClr val="000000"/>
                          </a:solidFill>
                          <a:effectLst/>
                          <a:latin typeface="Calibri"/>
                          <a:ea typeface="Times New Roman"/>
                          <a:cs typeface="Times New Roman"/>
                        </a:rPr>
                        <a:t>Y</a:t>
                      </a:r>
                      <a:r>
                        <a:rPr lang="en-US" sz="1050" b="1" dirty="0" smtClean="0">
                          <a:solidFill>
                            <a:srgbClr val="000000"/>
                          </a:solidFill>
                          <a:effectLst/>
                          <a:latin typeface="Calibri"/>
                          <a:ea typeface="Times New Roman"/>
                          <a:cs typeface="Times New Roman"/>
                        </a:rPr>
                        <a:t>*</a:t>
                      </a:r>
                      <a:endParaRPr lang="en-US" sz="1050" b="1" dirty="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1DF"/>
                    </a:solidFill>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287">
                <a:tc>
                  <a:txBody>
                    <a:bodyPr/>
                    <a:lstStyle/>
                    <a:p>
                      <a:pPr marL="0" marR="0">
                        <a:lnSpc>
                          <a:spcPct val="115000"/>
                        </a:lnSpc>
                        <a:spcBef>
                          <a:spcPts val="0"/>
                        </a:spcBef>
                        <a:spcAft>
                          <a:spcPts val="0"/>
                        </a:spcAft>
                      </a:pPr>
                      <a:r>
                        <a:rPr lang="en-US" sz="900">
                          <a:solidFill>
                            <a:srgbClr val="000000"/>
                          </a:solidFill>
                          <a:effectLst/>
                          <a:latin typeface="Calibri"/>
                          <a:ea typeface="Times New Roman"/>
                          <a:cs typeface="Times New Roman"/>
                        </a:rPr>
                        <a:t>Deethyl atrazine </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1D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50</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1DF"/>
                    </a:solidFill>
                  </a:tcPr>
                </a:tc>
                <a:tc gridSpan="2">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7</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1DF"/>
                    </a:solidFill>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1050" b="0" dirty="0" smtClean="0">
                          <a:solidFill>
                            <a:srgbClr val="000000"/>
                          </a:solidFill>
                          <a:effectLst/>
                          <a:latin typeface="Calibri"/>
                          <a:ea typeface="Times New Roman"/>
                          <a:cs typeface="Times New Roman"/>
                        </a:rPr>
                        <a:t>Y</a:t>
                      </a:r>
                      <a:r>
                        <a:rPr lang="en-US" sz="1050" b="1" dirty="0" smtClean="0">
                          <a:solidFill>
                            <a:srgbClr val="000000"/>
                          </a:solidFill>
                          <a:effectLst/>
                          <a:latin typeface="Calibri"/>
                          <a:ea typeface="Times New Roman"/>
                          <a:cs typeface="Times New Roman"/>
                        </a:rPr>
                        <a:t>*</a:t>
                      </a:r>
                      <a:endParaRPr lang="en-US" sz="1050" b="1" dirty="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1DF"/>
                    </a:solidFill>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287">
                <a:tc>
                  <a:txBody>
                    <a:bodyPr/>
                    <a:lstStyle/>
                    <a:p>
                      <a:pPr marL="0" marR="0">
                        <a:lnSpc>
                          <a:spcPct val="115000"/>
                        </a:lnSpc>
                        <a:spcBef>
                          <a:spcPts val="0"/>
                        </a:spcBef>
                        <a:spcAft>
                          <a:spcPts val="0"/>
                        </a:spcAft>
                      </a:pPr>
                      <a:r>
                        <a:rPr lang="en-US" sz="900">
                          <a:solidFill>
                            <a:srgbClr val="000000"/>
                          </a:solidFill>
                          <a:effectLst/>
                          <a:latin typeface="Calibri"/>
                          <a:ea typeface="Times New Roman"/>
                          <a:cs typeface="Times New Roman"/>
                        </a:rPr>
                        <a:t>Deethyl deisopropyl atrazine </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1D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50</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1DF"/>
                    </a:solidFill>
                  </a:tcPr>
                </a:tc>
                <a:tc gridSpan="2">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1</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1DF"/>
                    </a:solidFill>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1050" b="0" dirty="0" smtClean="0">
                          <a:solidFill>
                            <a:srgbClr val="000000"/>
                          </a:solidFill>
                          <a:effectLst/>
                          <a:latin typeface="Calibri"/>
                          <a:ea typeface="Times New Roman"/>
                          <a:cs typeface="Times New Roman"/>
                        </a:rPr>
                        <a:t>Y</a:t>
                      </a:r>
                      <a:r>
                        <a:rPr lang="en-US" sz="1050" b="1" dirty="0" smtClean="0">
                          <a:solidFill>
                            <a:srgbClr val="000000"/>
                          </a:solidFill>
                          <a:effectLst/>
                          <a:latin typeface="Calibri"/>
                          <a:ea typeface="Times New Roman"/>
                          <a:cs typeface="Times New Roman"/>
                        </a:rPr>
                        <a:t>*</a:t>
                      </a:r>
                      <a:endParaRPr lang="en-US" sz="1050" b="1" dirty="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1DF"/>
                    </a:solidFill>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287">
                <a:tc>
                  <a:txBody>
                    <a:bodyPr/>
                    <a:lstStyle/>
                    <a:p>
                      <a:pPr marL="0" marR="0">
                        <a:lnSpc>
                          <a:spcPct val="115000"/>
                        </a:lnSpc>
                        <a:spcBef>
                          <a:spcPts val="0"/>
                        </a:spcBef>
                        <a:spcAft>
                          <a:spcPts val="0"/>
                        </a:spcAft>
                      </a:pPr>
                      <a:r>
                        <a:rPr lang="en-US" sz="900">
                          <a:solidFill>
                            <a:srgbClr val="000000"/>
                          </a:solidFill>
                          <a:effectLst/>
                          <a:latin typeface="Calibri"/>
                          <a:ea typeface="Times New Roman"/>
                          <a:cs typeface="Times New Roman"/>
                        </a:rPr>
                        <a:t>Deisopropryl-atrazine </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1D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50</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1DF"/>
                    </a:solidFill>
                  </a:tcPr>
                </a:tc>
                <a:tc gridSpan="2">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2</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1DF"/>
                    </a:solidFill>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1050" b="0" dirty="0" smtClean="0">
                          <a:solidFill>
                            <a:srgbClr val="000000"/>
                          </a:solidFill>
                          <a:effectLst/>
                          <a:latin typeface="Calibri"/>
                          <a:ea typeface="Times New Roman"/>
                          <a:cs typeface="Times New Roman"/>
                        </a:rPr>
                        <a:t>Y</a:t>
                      </a:r>
                      <a:r>
                        <a:rPr lang="en-US" sz="1050" b="1" dirty="0" smtClean="0">
                          <a:solidFill>
                            <a:srgbClr val="000000"/>
                          </a:solidFill>
                          <a:effectLst/>
                          <a:latin typeface="Calibri"/>
                          <a:ea typeface="Times New Roman"/>
                          <a:cs typeface="Times New Roman"/>
                        </a:rPr>
                        <a:t>*</a:t>
                      </a:r>
                      <a:endParaRPr lang="en-US" sz="1050" b="1" dirty="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1DF"/>
                    </a:solidFill>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287">
                <a:tc>
                  <a:txBody>
                    <a:bodyPr/>
                    <a:lstStyle/>
                    <a:p>
                      <a:pPr marL="0" marR="0">
                        <a:lnSpc>
                          <a:spcPct val="115000"/>
                        </a:lnSpc>
                        <a:spcBef>
                          <a:spcPts val="0"/>
                        </a:spcBef>
                        <a:spcAft>
                          <a:spcPts val="0"/>
                        </a:spcAft>
                      </a:pPr>
                      <a:r>
                        <a:rPr lang="en-US" sz="900" dirty="0" err="1">
                          <a:solidFill>
                            <a:srgbClr val="000000"/>
                          </a:solidFill>
                          <a:effectLst/>
                          <a:latin typeface="Calibri"/>
                          <a:ea typeface="Times New Roman"/>
                          <a:cs typeface="Times New Roman"/>
                        </a:rPr>
                        <a:t>Bromocil</a:t>
                      </a:r>
                      <a:endParaRPr lang="en-US" sz="900" dirty="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dirty="0">
                          <a:solidFill>
                            <a:srgbClr val="000000"/>
                          </a:solidFill>
                          <a:effectLst/>
                          <a:latin typeface="Calibri"/>
                          <a:ea typeface="Times New Roman"/>
                          <a:cs typeface="Times New Roman"/>
                        </a:rPr>
                        <a:t>50</a:t>
                      </a:r>
                      <a:endParaRPr lang="en-US" sz="900" dirty="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1</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dirty="0" smtClean="0">
                          <a:solidFill>
                            <a:srgbClr val="000000"/>
                          </a:solidFill>
                          <a:effectLst/>
                          <a:latin typeface="Calibri"/>
                          <a:ea typeface="Times New Roman"/>
                          <a:cs typeface="Times New Roman"/>
                        </a:rPr>
                        <a:t>N</a:t>
                      </a:r>
                      <a:endParaRPr lang="en-US" sz="900" dirty="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287">
                <a:tc>
                  <a:txBody>
                    <a:bodyPr/>
                    <a:lstStyle/>
                    <a:p>
                      <a:pPr marL="0" marR="0">
                        <a:lnSpc>
                          <a:spcPct val="115000"/>
                        </a:lnSpc>
                        <a:spcBef>
                          <a:spcPts val="0"/>
                        </a:spcBef>
                        <a:spcAft>
                          <a:spcPts val="0"/>
                        </a:spcAft>
                      </a:pPr>
                      <a:r>
                        <a:rPr lang="en-US" sz="900">
                          <a:solidFill>
                            <a:srgbClr val="000000"/>
                          </a:solidFill>
                          <a:effectLst/>
                          <a:latin typeface="Calibri"/>
                          <a:ea typeface="Times New Roman"/>
                          <a:cs typeface="Times New Roman"/>
                        </a:rPr>
                        <a:t>Clothianidin</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50</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1</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dirty="0" smtClean="0">
                          <a:solidFill>
                            <a:srgbClr val="000000"/>
                          </a:solidFill>
                          <a:effectLst/>
                          <a:latin typeface="Calibri"/>
                          <a:ea typeface="Times New Roman"/>
                          <a:cs typeface="Times New Roman"/>
                        </a:rPr>
                        <a:t>N</a:t>
                      </a:r>
                      <a:endParaRPr lang="en-US" sz="900" dirty="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287">
                <a:tc>
                  <a:txBody>
                    <a:bodyPr/>
                    <a:lstStyle/>
                    <a:p>
                      <a:pPr marL="0" marR="0">
                        <a:lnSpc>
                          <a:spcPct val="115000"/>
                        </a:lnSpc>
                        <a:spcBef>
                          <a:spcPts val="0"/>
                        </a:spcBef>
                        <a:spcAft>
                          <a:spcPts val="0"/>
                        </a:spcAft>
                      </a:pPr>
                      <a:r>
                        <a:rPr lang="en-US" sz="900" dirty="0" err="1">
                          <a:solidFill>
                            <a:srgbClr val="000000"/>
                          </a:solidFill>
                          <a:effectLst/>
                          <a:latin typeface="Calibri"/>
                          <a:ea typeface="Times New Roman"/>
                          <a:cs typeface="Times New Roman"/>
                        </a:rPr>
                        <a:t>Flumetsulam</a:t>
                      </a:r>
                      <a:endParaRPr lang="en-US" sz="900" dirty="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50</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dirty="0">
                          <a:solidFill>
                            <a:srgbClr val="000000"/>
                          </a:solidFill>
                          <a:effectLst/>
                          <a:latin typeface="Calibri"/>
                          <a:ea typeface="Times New Roman"/>
                          <a:cs typeface="Times New Roman"/>
                        </a:rPr>
                        <a:t>1</a:t>
                      </a:r>
                      <a:endParaRPr lang="en-US" sz="900" dirty="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dirty="0" smtClean="0">
                          <a:solidFill>
                            <a:srgbClr val="000000"/>
                          </a:solidFill>
                          <a:effectLst/>
                          <a:latin typeface="Calibri"/>
                          <a:ea typeface="Times New Roman"/>
                          <a:cs typeface="Times New Roman"/>
                        </a:rPr>
                        <a:t>N</a:t>
                      </a:r>
                      <a:endParaRPr lang="en-US" sz="900" dirty="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dirty="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287">
                <a:tc>
                  <a:txBody>
                    <a:bodyPr/>
                    <a:lstStyle/>
                    <a:p>
                      <a:pPr marL="0" marR="0">
                        <a:lnSpc>
                          <a:spcPct val="115000"/>
                        </a:lnSpc>
                        <a:spcBef>
                          <a:spcPts val="0"/>
                        </a:spcBef>
                        <a:spcAft>
                          <a:spcPts val="0"/>
                        </a:spcAft>
                      </a:pPr>
                      <a:r>
                        <a:rPr lang="en-US" sz="900">
                          <a:solidFill>
                            <a:srgbClr val="000000"/>
                          </a:solidFill>
                          <a:effectLst/>
                          <a:latin typeface="Calibri"/>
                          <a:ea typeface="Times New Roman"/>
                          <a:cs typeface="Times New Roman"/>
                        </a:rPr>
                        <a:t>Hydroxy-atrazine (HA)</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50</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2</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dirty="0" smtClean="0">
                          <a:solidFill>
                            <a:srgbClr val="000000"/>
                          </a:solidFill>
                          <a:effectLst/>
                          <a:latin typeface="Calibri"/>
                          <a:ea typeface="Times New Roman"/>
                          <a:cs typeface="Times New Roman"/>
                        </a:rPr>
                        <a:t>N</a:t>
                      </a:r>
                      <a:endParaRPr lang="en-US" sz="900" dirty="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287">
                <a:tc>
                  <a:txBody>
                    <a:bodyPr/>
                    <a:lstStyle/>
                    <a:p>
                      <a:pPr marL="0" marR="0">
                        <a:lnSpc>
                          <a:spcPct val="115000"/>
                        </a:lnSpc>
                        <a:spcBef>
                          <a:spcPts val="0"/>
                        </a:spcBef>
                        <a:spcAft>
                          <a:spcPts val="0"/>
                        </a:spcAft>
                      </a:pPr>
                      <a:r>
                        <a:rPr lang="en-US" sz="900">
                          <a:solidFill>
                            <a:srgbClr val="000000"/>
                          </a:solidFill>
                          <a:effectLst/>
                          <a:latin typeface="Calibri"/>
                          <a:ea typeface="Times New Roman"/>
                          <a:cs typeface="Times New Roman"/>
                        </a:rPr>
                        <a:t>Hexazinone</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50</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dirty="0">
                          <a:solidFill>
                            <a:srgbClr val="000000"/>
                          </a:solidFill>
                          <a:effectLst/>
                          <a:latin typeface="Calibri"/>
                          <a:ea typeface="Times New Roman"/>
                          <a:cs typeface="Times New Roman"/>
                        </a:rPr>
                        <a:t>3</a:t>
                      </a:r>
                      <a:endParaRPr lang="en-US" sz="900" dirty="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dirty="0" smtClean="0">
                          <a:solidFill>
                            <a:srgbClr val="000000"/>
                          </a:solidFill>
                          <a:effectLst/>
                          <a:latin typeface="Calibri"/>
                          <a:ea typeface="Times New Roman"/>
                          <a:cs typeface="Times New Roman"/>
                        </a:rPr>
                        <a:t>N</a:t>
                      </a:r>
                      <a:endParaRPr lang="en-US" sz="900" dirty="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dirty="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287">
                <a:tc>
                  <a:txBody>
                    <a:bodyPr/>
                    <a:lstStyle/>
                    <a:p>
                      <a:pPr marL="0" marR="0">
                        <a:lnSpc>
                          <a:spcPct val="115000"/>
                        </a:lnSpc>
                        <a:spcBef>
                          <a:spcPts val="0"/>
                        </a:spcBef>
                        <a:spcAft>
                          <a:spcPts val="0"/>
                        </a:spcAft>
                      </a:pPr>
                      <a:r>
                        <a:rPr lang="en-US" sz="900">
                          <a:solidFill>
                            <a:srgbClr val="000000"/>
                          </a:solidFill>
                          <a:effectLst/>
                          <a:latin typeface="Calibri"/>
                          <a:ea typeface="Times New Roman"/>
                          <a:cs typeface="Times New Roman"/>
                        </a:rPr>
                        <a:t>Imazapyr</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50</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2</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dirty="0" smtClean="0">
                          <a:solidFill>
                            <a:srgbClr val="000000"/>
                          </a:solidFill>
                          <a:effectLst/>
                          <a:latin typeface="Calibri"/>
                          <a:ea typeface="Times New Roman"/>
                          <a:cs typeface="Times New Roman"/>
                        </a:rPr>
                        <a:t>N</a:t>
                      </a:r>
                      <a:endParaRPr lang="en-US" sz="900" dirty="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287">
                <a:tc>
                  <a:txBody>
                    <a:bodyPr/>
                    <a:lstStyle/>
                    <a:p>
                      <a:pPr marL="0" marR="0">
                        <a:lnSpc>
                          <a:spcPct val="115000"/>
                        </a:lnSpc>
                        <a:spcBef>
                          <a:spcPts val="0"/>
                        </a:spcBef>
                        <a:spcAft>
                          <a:spcPts val="0"/>
                        </a:spcAft>
                      </a:pPr>
                      <a:r>
                        <a:rPr lang="en-US" sz="900">
                          <a:solidFill>
                            <a:srgbClr val="000000"/>
                          </a:solidFill>
                          <a:effectLst/>
                          <a:latin typeface="Calibri"/>
                          <a:ea typeface="Times New Roman"/>
                          <a:cs typeface="Times New Roman"/>
                        </a:rPr>
                        <a:t>Imidicloprid</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50</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7</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dirty="0" smtClean="0">
                          <a:solidFill>
                            <a:srgbClr val="000000"/>
                          </a:solidFill>
                          <a:effectLst/>
                          <a:latin typeface="Calibri"/>
                          <a:ea typeface="Times New Roman"/>
                          <a:cs typeface="Times New Roman"/>
                        </a:rPr>
                        <a:t>N</a:t>
                      </a:r>
                      <a:endParaRPr lang="en-US" sz="900" dirty="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287">
                <a:tc>
                  <a:txBody>
                    <a:bodyPr/>
                    <a:lstStyle/>
                    <a:p>
                      <a:pPr marL="0" marR="0">
                        <a:lnSpc>
                          <a:spcPct val="115000"/>
                        </a:lnSpc>
                        <a:spcBef>
                          <a:spcPts val="0"/>
                        </a:spcBef>
                        <a:spcAft>
                          <a:spcPts val="0"/>
                        </a:spcAft>
                      </a:pPr>
                      <a:r>
                        <a:rPr lang="en-US" sz="900">
                          <a:solidFill>
                            <a:srgbClr val="000000"/>
                          </a:solidFill>
                          <a:effectLst/>
                          <a:latin typeface="Calibri"/>
                          <a:ea typeface="Times New Roman"/>
                          <a:cs typeface="Times New Roman"/>
                        </a:rPr>
                        <a:t>Mecoprop (MCPP)</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50</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1</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dirty="0" smtClean="0">
                          <a:solidFill>
                            <a:srgbClr val="000000"/>
                          </a:solidFill>
                          <a:effectLst/>
                          <a:latin typeface="Calibri"/>
                          <a:ea typeface="Times New Roman"/>
                          <a:cs typeface="Times New Roman"/>
                        </a:rPr>
                        <a:t>N</a:t>
                      </a:r>
                      <a:endParaRPr lang="en-US" sz="900" dirty="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287">
                <a:tc>
                  <a:txBody>
                    <a:bodyPr/>
                    <a:lstStyle/>
                    <a:p>
                      <a:pPr marL="0" marR="0">
                        <a:lnSpc>
                          <a:spcPct val="115000"/>
                        </a:lnSpc>
                        <a:spcBef>
                          <a:spcPts val="0"/>
                        </a:spcBef>
                        <a:spcAft>
                          <a:spcPts val="0"/>
                        </a:spcAft>
                      </a:pPr>
                      <a:r>
                        <a:rPr lang="en-US" sz="900">
                          <a:solidFill>
                            <a:srgbClr val="000000"/>
                          </a:solidFill>
                          <a:effectLst/>
                          <a:latin typeface="Calibri"/>
                          <a:ea typeface="Times New Roman"/>
                          <a:cs typeface="Times New Roman"/>
                        </a:rPr>
                        <a:t>Metalaxyl (mefenoxam)</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50</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13</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dirty="0" smtClean="0">
                          <a:solidFill>
                            <a:srgbClr val="000000"/>
                          </a:solidFill>
                          <a:effectLst/>
                          <a:latin typeface="Calibri"/>
                          <a:ea typeface="Times New Roman"/>
                          <a:cs typeface="Times New Roman"/>
                        </a:rPr>
                        <a:t>N</a:t>
                      </a:r>
                      <a:endParaRPr lang="en-US" sz="900" dirty="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287">
                <a:tc>
                  <a:txBody>
                    <a:bodyPr/>
                    <a:lstStyle/>
                    <a:p>
                      <a:pPr marL="0" marR="0">
                        <a:lnSpc>
                          <a:spcPct val="115000"/>
                        </a:lnSpc>
                        <a:spcBef>
                          <a:spcPts val="0"/>
                        </a:spcBef>
                        <a:spcAft>
                          <a:spcPts val="0"/>
                        </a:spcAft>
                      </a:pPr>
                      <a:r>
                        <a:rPr lang="en-US" sz="900">
                          <a:solidFill>
                            <a:srgbClr val="000000"/>
                          </a:solidFill>
                          <a:effectLst/>
                          <a:latin typeface="Calibri"/>
                          <a:ea typeface="Times New Roman"/>
                          <a:cs typeface="Times New Roman"/>
                        </a:rPr>
                        <a:t>Metolachlor</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50</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1</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dirty="0" smtClean="0">
                          <a:solidFill>
                            <a:srgbClr val="000000"/>
                          </a:solidFill>
                          <a:effectLst/>
                          <a:latin typeface="Calibri"/>
                          <a:ea typeface="Times New Roman"/>
                          <a:cs typeface="Times New Roman"/>
                        </a:rPr>
                        <a:t>N</a:t>
                      </a:r>
                      <a:endParaRPr lang="en-US" sz="900" dirty="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287">
                <a:tc>
                  <a:txBody>
                    <a:bodyPr/>
                    <a:lstStyle/>
                    <a:p>
                      <a:pPr marL="0" marR="0">
                        <a:lnSpc>
                          <a:spcPct val="115000"/>
                        </a:lnSpc>
                        <a:spcBef>
                          <a:spcPts val="0"/>
                        </a:spcBef>
                        <a:spcAft>
                          <a:spcPts val="0"/>
                        </a:spcAft>
                      </a:pPr>
                      <a:r>
                        <a:rPr lang="en-US" sz="900">
                          <a:solidFill>
                            <a:srgbClr val="000000"/>
                          </a:solidFill>
                          <a:effectLst/>
                          <a:latin typeface="Calibri"/>
                          <a:ea typeface="Times New Roman"/>
                          <a:cs typeface="Times New Roman"/>
                        </a:rPr>
                        <a:t>Metolachlor ESA</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50</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14</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dirty="0" smtClean="0">
                          <a:solidFill>
                            <a:srgbClr val="000000"/>
                          </a:solidFill>
                          <a:effectLst/>
                          <a:latin typeface="Calibri"/>
                          <a:ea typeface="Times New Roman"/>
                          <a:cs typeface="Times New Roman"/>
                        </a:rPr>
                        <a:t>N</a:t>
                      </a:r>
                      <a:endParaRPr lang="en-US" sz="900" dirty="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287">
                <a:tc>
                  <a:txBody>
                    <a:bodyPr/>
                    <a:lstStyle/>
                    <a:p>
                      <a:pPr marL="0" marR="0">
                        <a:lnSpc>
                          <a:spcPct val="115000"/>
                        </a:lnSpc>
                        <a:spcBef>
                          <a:spcPts val="0"/>
                        </a:spcBef>
                        <a:spcAft>
                          <a:spcPts val="0"/>
                        </a:spcAft>
                      </a:pPr>
                      <a:r>
                        <a:rPr lang="en-US" sz="900">
                          <a:solidFill>
                            <a:srgbClr val="000000"/>
                          </a:solidFill>
                          <a:effectLst/>
                          <a:latin typeface="Calibri"/>
                          <a:ea typeface="Times New Roman"/>
                          <a:cs typeface="Times New Roman"/>
                        </a:rPr>
                        <a:t>Metolachlor OA</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50</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3</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dirty="0" smtClean="0">
                          <a:solidFill>
                            <a:srgbClr val="000000"/>
                          </a:solidFill>
                          <a:effectLst/>
                          <a:latin typeface="Calibri"/>
                          <a:ea typeface="Times New Roman"/>
                          <a:cs typeface="Times New Roman"/>
                        </a:rPr>
                        <a:t>N</a:t>
                      </a:r>
                      <a:endParaRPr lang="en-US" sz="900" dirty="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287">
                <a:tc>
                  <a:txBody>
                    <a:bodyPr/>
                    <a:lstStyle/>
                    <a:p>
                      <a:pPr marL="0" marR="0">
                        <a:lnSpc>
                          <a:spcPct val="115000"/>
                        </a:lnSpc>
                        <a:spcBef>
                          <a:spcPts val="0"/>
                        </a:spcBef>
                        <a:spcAft>
                          <a:spcPts val="0"/>
                        </a:spcAft>
                      </a:pPr>
                      <a:r>
                        <a:rPr lang="en-US" sz="900">
                          <a:solidFill>
                            <a:srgbClr val="000000"/>
                          </a:solidFill>
                          <a:effectLst/>
                          <a:latin typeface="Calibri"/>
                          <a:ea typeface="Times New Roman"/>
                          <a:cs typeface="Times New Roman"/>
                        </a:rPr>
                        <a:t>Oxamyl</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50</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2</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dirty="0" smtClean="0">
                          <a:solidFill>
                            <a:srgbClr val="000000"/>
                          </a:solidFill>
                          <a:effectLst/>
                          <a:latin typeface="Calibri"/>
                          <a:ea typeface="Times New Roman"/>
                          <a:cs typeface="Times New Roman"/>
                        </a:rPr>
                        <a:t>N</a:t>
                      </a:r>
                      <a:endParaRPr lang="en-US" sz="900" dirty="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287">
                <a:tc>
                  <a:txBody>
                    <a:bodyPr/>
                    <a:lstStyle/>
                    <a:p>
                      <a:pPr marL="0" marR="0">
                        <a:lnSpc>
                          <a:spcPct val="115000"/>
                        </a:lnSpc>
                        <a:spcBef>
                          <a:spcPts val="0"/>
                        </a:spcBef>
                        <a:spcAft>
                          <a:spcPts val="0"/>
                        </a:spcAft>
                      </a:pPr>
                      <a:r>
                        <a:rPr lang="en-US" sz="900">
                          <a:solidFill>
                            <a:srgbClr val="000000"/>
                          </a:solidFill>
                          <a:effectLst/>
                          <a:latin typeface="Calibri"/>
                          <a:ea typeface="Times New Roman"/>
                          <a:cs typeface="Times New Roman"/>
                        </a:rPr>
                        <a:t>Prometon</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50</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3</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dirty="0" smtClean="0">
                          <a:solidFill>
                            <a:srgbClr val="000000"/>
                          </a:solidFill>
                          <a:effectLst/>
                          <a:latin typeface="Calibri"/>
                          <a:ea typeface="Times New Roman"/>
                          <a:cs typeface="Times New Roman"/>
                        </a:rPr>
                        <a:t>N</a:t>
                      </a:r>
                      <a:endParaRPr lang="en-US" sz="900" dirty="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287">
                <a:tc>
                  <a:txBody>
                    <a:bodyPr/>
                    <a:lstStyle/>
                    <a:p>
                      <a:pPr marL="0" marR="0">
                        <a:lnSpc>
                          <a:spcPct val="115000"/>
                        </a:lnSpc>
                        <a:spcBef>
                          <a:spcPts val="0"/>
                        </a:spcBef>
                        <a:spcAft>
                          <a:spcPts val="0"/>
                        </a:spcAft>
                      </a:pPr>
                      <a:r>
                        <a:rPr lang="en-US" sz="900">
                          <a:solidFill>
                            <a:srgbClr val="000000"/>
                          </a:solidFill>
                          <a:effectLst/>
                          <a:latin typeface="Calibri"/>
                          <a:ea typeface="Times New Roman"/>
                          <a:cs typeface="Times New Roman"/>
                        </a:rPr>
                        <a:t>Simazine</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50</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1</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dirty="0" smtClean="0">
                          <a:solidFill>
                            <a:srgbClr val="000000"/>
                          </a:solidFill>
                          <a:effectLst/>
                          <a:latin typeface="Calibri"/>
                          <a:ea typeface="Times New Roman"/>
                          <a:cs typeface="Times New Roman"/>
                        </a:rPr>
                        <a:t>N</a:t>
                      </a:r>
                      <a:endParaRPr lang="en-US" sz="900" dirty="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287">
                <a:tc>
                  <a:txBody>
                    <a:bodyPr/>
                    <a:lstStyle/>
                    <a:p>
                      <a:pPr marL="0" marR="0">
                        <a:lnSpc>
                          <a:spcPct val="115000"/>
                        </a:lnSpc>
                        <a:spcBef>
                          <a:spcPts val="0"/>
                        </a:spcBef>
                        <a:spcAft>
                          <a:spcPts val="0"/>
                        </a:spcAft>
                      </a:pPr>
                      <a:r>
                        <a:rPr lang="en-US" sz="900">
                          <a:solidFill>
                            <a:srgbClr val="000000"/>
                          </a:solidFill>
                          <a:effectLst/>
                          <a:latin typeface="Calibri"/>
                          <a:ea typeface="Times New Roman"/>
                          <a:cs typeface="Times New Roman"/>
                        </a:rPr>
                        <a:t>Terbacil</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50</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2</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dirty="0" smtClean="0">
                          <a:solidFill>
                            <a:srgbClr val="000000"/>
                          </a:solidFill>
                          <a:effectLst/>
                          <a:latin typeface="Calibri"/>
                          <a:ea typeface="Times New Roman"/>
                          <a:cs typeface="Times New Roman"/>
                        </a:rPr>
                        <a:t>N</a:t>
                      </a:r>
                      <a:endParaRPr lang="en-US" sz="900" dirty="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287">
                <a:tc>
                  <a:txBody>
                    <a:bodyPr/>
                    <a:lstStyle/>
                    <a:p>
                      <a:pPr marL="0" marR="0">
                        <a:lnSpc>
                          <a:spcPct val="115000"/>
                        </a:lnSpc>
                        <a:spcBef>
                          <a:spcPts val="0"/>
                        </a:spcBef>
                        <a:spcAft>
                          <a:spcPts val="0"/>
                        </a:spcAft>
                      </a:pPr>
                      <a:r>
                        <a:rPr lang="en-US" sz="900">
                          <a:solidFill>
                            <a:srgbClr val="000000"/>
                          </a:solidFill>
                          <a:effectLst/>
                          <a:latin typeface="Calibri"/>
                          <a:ea typeface="Times New Roman"/>
                          <a:cs typeface="Times New Roman"/>
                        </a:rPr>
                        <a:t>Thiamethoxam</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50</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5</a:t>
                      </a: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900" dirty="0" smtClean="0">
                          <a:solidFill>
                            <a:srgbClr val="000000"/>
                          </a:solidFill>
                          <a:effectLst/>
                          <a:latin typeface="Calibri"/>
                          <a:ea typeface="Times New Roman"/>
                          <a:cs typeface="Times New Roman"/>
                        </a:rPr>
                        <a:t>N</a:t>
                      </a:r>
                      <a:endParaRPr lang="en-US" sz="900" dirty="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792" marR="577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287">
                <a:tc gridSpan="6">
                  <a:txBody>
                    <a:bodyPr/>
                    <a:lstStyle/>
                    <a:p>
                      <a:pPr marL="0" marR="0">
                        <a:lnSpc>
                          <a:spcPct val="115000"/>
                        </a:lnSpc>
                        <a:spcBef>
                          <a:spcPts val="0"/>
                        </a:spcBef>
                        <a:spcAft>
                          <a:spcPts val="0"/>
                        </a:spcAft>
                      </a:pPr>
                      <a:r>
                        <a:rPr lang="en-US" sz="1200" b="1" dirty="0" smtClean="0">
                          <a:effectLst/>
                          <a:latin typeface="Calibri"/>
                          <a:ea typeface="Calibri"/>
                          <a:cs typeface="Times New Roman"/>
                        </a:rPr>
                        <a:t>* One well was over the 2 ppb Maine Exposure Guideline for Atrazine and it’s three metabolites combined.</a:t>
                      </a:r>
                      <a:endParaRPr lang="en-US" sz="1200" b="1" dirty="0">
                        <a:effectLst/>
                        <a:latin typeface="Calibri"/>
                        <a:ea typeface="Calibri"/>
                        <a:cs typeface="Times New Roman"/>
                      </a:endParaRPr>
                    </a:p>
                  </a:txBody>
                  <a:tcPr marL="57792" marR="57792"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2287">
                <a:tc gridSpan="3">
                  <a:txBody>
                    <a:bodyPr/>
                    <a:lstStyle/>
                    <a:p>
                      <a:pPr marL="0" marR="0">
                        <a:lnSpc>
                          <a:spcPct val="115000"/>
                        </a:lnSpc>
                        <a:spcBef>
                          <a:spcPts val="0"/>
                        </a:spcBef>
                        <a:spcAft>
                          <a:spcPts val="0"/>
                        </a:spcAft>
                      </a:pPr>
                      <a:endParaRPr lang="en-US" sz="900" dirty="0">
                        <a:effectLst/>
                        <a:latin typeface="Calibri"/>
                        <a:ea typeface="Calibri"/>
                        <a:cs typeface="Times New Roman"/>
                      </a:endParaRPr>
                    </a:p>
                  </a:txBody>
                  <a:tcPr marL="57792" marR="57792" marT="0" marB="0" anchor="b">
                    <a:lnL>
                      <a:noFill/>
                    </a:lnL>
                    <a:lnR>
                      <a:noFill/>
                    </a:lnR>
                    <a:lnT>
                      <a:noFill/>
                    </a:lnT>
                    <a:lnB>
                      <a:noFill/>
                    </a:lnB>
                  </a:tcPr>
                </a:tc>
                <a:tc hMerge="1">
                  <a:txBody>
                    <a:bodyPr/>
                    <a:lstStyle/>
                    <a:p>
                      <a:endParaRPr lang="en-US"/>
                    </a:p>
                  </a:txBody>
                  <a:tcPr/>
                </a:tc>
                <a:tc hMerge="1">
                  <a:txBody>
                    <a:bodyPr/>
                    <a:lstStyle/>
                    <a:p>
                      <a:endParaRPr lang="en-US"/>
                    </a:p>
                  </a:txBody>
                  <a:tcPr/>
                </a:tc>
                <a:tc gridSpan="2">
                  <a:txBody>
                    <a:bodyPr/>
                    <a:lstStyle/>
                    <a:p>
                      <a:pPr>
                        <a:lnSpc>
                          <a:spcPct val="115000"/>
                        </a:lnSpc>
                      </a:pPr>
                      <a:endParaRPr lang="en-US" sz="900">
                        <a:effectLst/>
                        <a:latin typeface="Calibri"/>
                      </a:endParaRPr>
                    </a:p>
                  </a:txBody>
                  <a:tcPr marL="57792" marR="57792" marT="0" marB="0" anchor="b">
                    <a:lnL>
                      <a:noFill/>
                    </a:lnL>
                    <a:lnR>
                      <a:noFill/>
                    </a:lnR>
                    <a:lnT>
                      <a:noFill/>
                    </a:lnT>
                    <a:lnB>
                      <a:noFill/>
                    </a:lnB>
                  </a:tcPr>
                </a:tc>
                <a:tc hMerge="1">
                  <a:txBody>
                    <a:bodyPr/>
                    <a:lstStyle/>
                    <a:p>
                      <a:endParaRPr lang="en-US"/>
                    </a:p>
                  </a:txBody>
                  <a:tcPr/>
                </a:tc>
                <a:tc>
                  <a:txBody>
                    <a:bodyPr/>
                    <a:lstStyle/>
                    <a:p>
                      <a:pPr>
                        <a:lnSpc>
                          <a:spcPct val="115000"/>
                        </a:lnSpc>
                      </a:pPr>
                      <a:endParaRPr lang="en-US" sz="900" dirty="0">
                        <a:effectLst/>
                        <a:latin typeface="Calibri"/>
                      </a:endParaRPr>
                    </a:p>
                  </a:txBody>
                  <a:tcPr marL="57792" marR="57792" marT="0" marB="0" anchor="b">
                    <a:lnL>
                      <a:noFill/>
                    </a:lnL>
                    <a:lnR>
                      <a:noFill/>
                    </a:lnR>
                    <a:lnT>
                      <a:noFill/>
                    </a:lnT>
                    <a:lnB>
                      <a:noFill/>
                    </a:lnB>
                  </a:tcPr>
                </a:tc>
              </a:tr>
            </a:tbl>
          </a:graphicData>
        </a:graphic>
      </p:graphicFrame>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0" y="2057391"/>
            <a:ext cx="2286000" cy="3048000"/>
          </a:xfrm>
          <a:prstGeom prst="rect">
            <a:avLst/>
          </a:prstGeom>
        </p:spPr>
      </p:pic>
    </p:spTree>
    <p:extLst>
      <p:ext uri="{BB962C8B-B14F-4D97-AF65-F5344CB8AC3E}">
        <p14:creationId xmlns:p14="http://schemas.microsoft.com/office/powerpoint/2010/main" val="32302507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dirty="0" smtClean="0"/>
              <a:t>Pesticides Can Drift or Run Off Into Surface Waters</a:t>
            </a:r>
          </a:p>
        </p:txBody>
      </p:sp>
      <p:pic>
        <p:nvPicPr>
          <p:cNvPr id="31747" name="Picture 3" descr="stre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057400"/>
            <a:ext cx="274320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fontScale="90000"/>
          </a:bodyPr>
          <a:lstStyle/>
          <a:p>
            <a:pPr eaLnBrk="1" hangingPunct="1"/>
            <a:r>
              <a:rPr lang="en-US" dirty="0" smtClean="0"/>
              <a:t>The BPC has detected agricultural pesticides in surface waters</a:t>
            </a:r>
          </a:p>
        </p:txBody>
      </p:sp>
      <p:pic>
        <p:nvPicPr>
          <p:cNvPr id="566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855" y="1905000"/>
            <a:ext cx="8571345"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1219200" y="457200"/>
            <a:ext cx="7315200" cy="1143000"/>
          </a:xfrm>
        </p:spPr>
        <p:txBody>
          <a:bodyPr/>
          <a:lstStyle/>
          <a:p>
            <a:pPr eaLnBrk="1" hangingPunct="1"/>
            <a:r>
              <a:rPr lang="en-US" dirty="0" smtClean="0"/>
              <a:t>These are pesticides</a:t>
            </a:r>
          </a:p>
        </p:txBody>
      </p:sp>
      <p:sp>
        <p:nvSpPr>
          <p:cNvPr id="12292" name="Rectangle 3"/>
          <p:cNvSpPr>
            <a:spLocks noGrp="1" noChangeArrowheads="1"/>
          </p:cNvSpPr>
          <p:nvPr>
            <p:ph type="body" idx="1"/>
          </p:nvPr>
        </p:nvSpPr>
        <p:spPr>
          <a:xfrm>
            <a:off x="1020762" y="1981200"/>
            <a:ext cx="5761038" cy="4648200"/>
          </a:xfrm>
        </p:spPr>
        <p:txBody>
          <a:bodyPr/>
          <a:lstStyle/>
          <a:p>
            <a:pPr eaLnBrk="1" hangingPunct="1"/>
            <a:r>
              <a:rPr lang="en-US" dirty="0" smtClean="0"/>
              <a:t>Disinfectants </a:t>
            </a:r>
            <a:r>
              <a:rPr lang="en-US" sz="1800" i="1" dirty="0" smtClean="0"/>
              <a:t>(peroxides &amp; bleaches</a:t>
            </a:r>
            <a:r>
              <a:rPr lang="en-US" dirty="0" smtClean="0"/>
              <a:t>)	</a:t>
            </a:r>
            <a:br>
              <a:rPr lang="en-US" dirty="0" smtClean="0"/>
            </a:br>
            <a:endParaRPr lang="en-US" dirty="0" smtClean="0"/>
          </a:p>
          <a:p>
            <a:pPr eaLnBrk="1" hangingPunct="1"/>
            <a:r>
              <a:rPr lang="en-US" dirty="0" smtClean="0"/>
              <a:t>Herbicides &amp;</a:t>
            </a:r>
            <a:br>
              <a:rPr lang="en-US" dirty="0" smtClean="0"/>
            </a:br>
            <a:r>
              <a:rPr lang="en-US" dirty="0" smtClean="0"/>
              <a:t>Growth Regulators</a:t>
            </a:r>
            <a:br>
              <a:rPr lang="en-US" dirty="0" smtClean="0"/>
            </a:br>
            <a:r>
              <a:rPr lang="en-US" dirty="0" smtClean="0"/>
              <a:t>		</a:t>
            </a:r>
          </a:p>
          <a:p>
            <a:pPr eaLnBrk="1" hangingPunct="1"/>
            <a:r>
              <a:rPr lang="en-US" dirty="0" smtClean="0"/>
              <a:t>Rat &amp; mouse baits	</a:t>
            </a:r>
            <a:br>
              <a:rPr lang="en-US" dirty="0" smtClean="0"/>
            </a:br>
            <a:endParaRPr lang="en-US" dirty="0" smtClean="0"/>
          </a:p>
          <a:p>
            <a:pPr eaLnBrk="1" hangingPunct="1"/>
            <a:r>
              <a:rPr lang="en-US" dirty="0" smtClean="0"/>
              <a:t>Fungicides			</a:t>
            </a:r>
          </a:p>
          <a:p>
            <a:pPr eaLnBrk="1" hangingPunct="1"/>
            <a:endParaRPr lang="en-US" dirty="0" smtClean="0"/>
          </a:p>
        </p:txBody>
      </p:sp>
      <p:pic>
        <p:nvPicPr>
          <p:cNvPr id="12294" name="Picture 5" descr="PFM1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9920" y="5181600"/>
            <a:ext cx="986971"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938678"/>
            <a:ext cx="1143000"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199" y="4343400"/>
            <a:ext cx="1003269" cy="112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clb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5928" y="1249045"/>
            <a:ext cx="10429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0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9669" y="3886200"/>
            <a:ext cx="146685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2057"/>
          <p:cNvSpPr txBox="1">
            <a:spLocks noChangeArrowheads="1"/>
          </p:cNvSpPr>
          <p:nvPr/>
        </p:nvSpPr>
        <p:spPr bwMode="auto">
          <a:xfrm>
            <a:off x="6019800" y="64008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sz="1400" dirty="0">
                <a:solidFill>
                  <a:srgbClr val="000000"/>
                </a:solidFill>
              </a:rPr>
              <a:t>No endorsement intended or implied</a:t>
            </a:r>
          </a:p>
        </p:txBody>
      </p:sp>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78005" y="5215051"/>
            <a:ext cx="775120" cy="118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25262" y="2700803"/>
            <a:ext cx="1027938"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52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29399" y="2633890"/>
            <a:ext cx="1066802" cy="1581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5419712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990600" y="228600"/>
            <a:ext cx="7772400" cy="914400"/>
          </a:xfrm>
        </p:spPr>
        <p:txBody>
          <a:bodyPr/>
          <a:lstStyle/>
          <a:p>
            <a:r>
              <a:rPr lang="en-US" sz="3200" dirty="0" smtClean="0"/>
              <a:t>Surface Water/sediment Sampling – Home, Lawn &amp; Garden Pesticides</a:t>
            </a:r>
          </a:p>
        </p:txBody>
      </p:sp>
      <p:sp>
        <p:nvSpPr>
          <p:cNvPr id="46083" name="Rectangle 3"/>
          <p:cNvSpPr>
            <a:spLocks noGrp="1" noChangeArrowheads="1"/>
          </p:cNvSpPr>
          <p:nvPr>
            <p:ph type="body" idx="1"/>
          </p:nvPr>
        </p:nvSpPr>
        <p:spPr>
          <a:xfrm>
            <a:off x="685800" y="1219200"/>
            <a:ext cx="6934200" cy="5334000"/>
          </a:xfrm>
        </p:spPr>
        <p:txBody>
          <a:bodyPr/>
          <a:lstStyle/>
          <a:p>
            <a:pPr lvl="1">
              <a:lnSpc>
                <a:spcPct val="90000"/>
              </a:lnSpc>
            </a:pPr>
            <a:r>
              <a:rPr lang="en-US" sz="2000" dirty="0" smtClean="0"/>
              <a:t>Pesticide residues detected in surface water</a:t>
            </a:r>
            <a:br>
              <a:rPr lang="en-US" sz="2000" dirty="0" smtClean="0"/>
            </a:br>
            <a:endParaRPr lang="en-US" sz="2000" dirty="0" smtClean="0"/>
          </a:p>
          <a:p>
            <a:pPr lvl="2">
              <a:lnSpc>
                <a:spcPct val="85000"/>
              </a:lnSpc>
            </a:pPr>
            <a:r>
              <a:rPr lang="en-US" sz="1800" dirty="0" err="1" smtClean="0"/>
              <a:t>Diazinon</a:t>
            </a:r>
            <a:r>
              <a:rPr lang="en-US" sz="1800" dirty="0" smtClean="0"/>
              <a:t> up to </a:t>
            </a:r>
            <a:r>
              <a:rPr lang="en-US" sz="1800" dirty="0" smtClean="0">
                <a:solidFill>
                  <a:srgbClr val="FF1B1B"/>
                </a:solidFill>
              </a:rPr>
              <a:t>(2.6 ppb)**</a:t>
            </a:r>
          </a:p>
          <a:p>
            <a:pPr lvl="2">
              <a:lnSpc>
                <a:spcPct val="85000"/>
              </a:lnSpc>
            </a:pPr>
            <a:r>
              <a:rPr lang="en-US" sz="1800" dirty="0" smtClean="0"/>
              <a:t>2,4-D up to </a:t>
            </a:r>
            <a:r>
              <a:rPr lang="en-US" sz="1800" dirty="0" smtClean="0">
                <a:solidFill>
                  <a:srgbClr val="FF1B1B"/>
                </a:solidFill>
              </a:rPr>
              <a:t>(36.4 ppb)</a:t>
            </a:r>
          </a:p>
          <a:p>
            <a:pPr lvl="2">
              <a:lnSpc>
                <a:spcPct val="85000"/>
              </a:lnSpc>
            </a:pPr>
            <a:r>
              <a:rPr lang="en-US" sz="1800" dirty="0" err="1" smtClean="0"/>
              <a:t>Dicamba</a:t>
            </a:r>
            <a:r>
              <a:rPr lang="en-US" sz="1800" dirty="0" smtClean="0"/>
              <a:t> up to (4.1 ppb)</a:t>
            </a:r>
          </a:p>
          <a:p>
            <a:pPr lvl="2">
              <a:lnSpc>
                <a:spcPct val="85000"/>
              </a:lnSpc>
            </a:pPr>
            <a:r>
              <a:rPr lang="en-US" sz="1800" dirty="0" smtClean="0"/>
              <a:t>MCPP up to </a:t>
            </a:r>
            <a:r>
              <a:rPr lang="en-US" sz="1800" dirty="0" smtClean="0">
                <a:solidFill>
                  <a:srgbClr val="FF1B1B"/>
                </a:solidFill>
              </a:rPr>
              <a:t>(26 ppb)</a:t>
            </a:r>
            <a:endParaRPr lang="en-US" sz="1800" dirty="0" smtClean="0"/>
          </a:p>
          <a:p>
            <a:pPr lvl="2">
              <a:lnSpc>
                <a:spcPct val="85000"/>
              </a:lnSpc>
            </a:pPr>
            <a:r>
              <a:rPr lang="en-US" sz="1800" dirty="0" smtClean="0"/>
              <a:t>MCPA up to (0.45 ppb)</a:t>
            </a:r>
          </a:p>
          <a:p>
            <a:pPr lvl="2">
              <a:lnSpc>
                <a:spcPct val="85000"/>
              </a:lnSpc>
            </a:pPr>
            <a:r>
              <a:rPr lang="en-US" sz="1800" dirty="0" err="1" smtClean="0"/>
              <a:t>Clopyralid</a:t>
            </a:r>
            <a:r>
              <a:rPr lang="en-US" sz="1800" dirty="0" smtClean="0"/>
              <a:t> up to (0.91 ppb)</a:t>
            </a:r>
          </a:p>
          <a:p>
            <a:pPr lvl="2">
              <a:lnSpc>
                <a:spcPct val="85000"/>
              </a:lnSpc>
            </a:pPr>
            <a:r>
              <a:rPr lang="en-US" sz="1800" dirty="0" err="1" smtClean="0"/>
              <a:t>Propiconazole</a:t>
            </a:r>
            <a:r>
              <a:rPr lang="en-US" sz="1800" dirty="0" smtClean="0"/>
              <a:t> up to (0.075 ppb)</a:t>
            </a:r>
          </a:p>
          <a:p>
            <a:pPr lvl="2">
              <a:lnSpc>
                <a:spcPct val="85000"/>
              </a:lnSpc>
            </a:pPr>
            <a:r>
              <a:rPr lang="en-US" sz="1800" dirty="0" err="1" smtClean="0"/>
              <a:t>Chlorothalonil</a:t>
            </a:r>
            <a:r>
              <a:rPr lang="en-US" sz="1800" dirty="0" smtClean="0"/>
              <a:t> up to</a:t>
            </a:r>
            <a:r>
              <a:rPr lang="en-US" sz="1800" dirty="0" smtClean="0">
                <a:solidFill>
                  <a:srgbClr val="FF1B1B"/>
                </a:solidFill>
              </a:rPr>
              <a:t> </a:t>
            </a:r>
            <a:r>
              <a:rPr lang="en-US" sz="1800" dirty="0" smtClean="0"/>
              <a:t>(0.22 ppb)</a:t>
            </a:r>
          </a:p>
          <a:p>
            <a:pPr lvl="2">
              <a:lnSpc>
                <a:spcPct val="85000"/>
              </a:lnSpc>
            </a:pPr>
            <a:r>
              <a:rPr lang="en-US" sz="1800" dirty="0" smtClean="0">
                <a:solidFill>
                  <a:srgbClr val="FF1B1B"/>
                </a:solidFill>
              </a:rPr>
              <a:t>Found Excess Nitrogen &amp; Phosphorous in most samples</a:t>
            </a:r>
            <a:r>
              <a:rPr lang="en-US" sz="1600" dirty="0" smtClean="0">
                <a:solidFill>
                  <a:srgbClr val="FF1B1B"/>
                </a:solidFill>
              </a:rPr>
              <a:t/>
            </a:r>
            <a:br>
              <a:rPr lang="en-US" sz="1600" dirty="0" smtClean="0">
                <a:solidFill>
                  <a:srgbClr val="FF1B1B"/>
                </a:solidFill>
              </a:rPr>
            </a:br>
            <a:endParaRPr lang="en-US" sz="1600" dirty="0" smtClean="0">
              <a:solidFill>
                <a:srgbClr val="FF1B1B"/>
              </a:solidFill>
            </a:endParaRPr>
          </a:p>
          <a:p>
            <a:pPr lvl="1">
              <a:lnSpc>
                <a:spcPct val="85000"/>
              </a:lnSpc>
            </a:pPr>
            <a:r>
              <a:rPr lang="en-US" sz="2000" dirty="0" smtClean="0"/>
              <a:t>Pesticide residues detected in sediments</a:t>
            </a:r>
            <a:br>
              <a:rPr lang="en-US" sz="2000" dirty="0" smtClean="0"/>
            </a:br>
            <a:endParaRPr lang="en-US" sz="2000" dirty="0" smtClean="0"/>
          </a:p>
          <a:p>
            <a:pPr lvl="2">
              <a:lnSpc>
                <a:spcPct val="85000"/>
              </a:lnSpc>
            </a:pPr>
            <a:r>
              <a:rPr lang="en-US" sz="1800" dirty="0" err="1" smtClean="0"/>
              <a:t>Bifenthrin</a:t>
            </a:r>
            <a:r>
              <a:rPr lang="en-US" sz="1800" dirty="0" smtClean="0"/>
              <a:t> up to </a:t>
            </a:r>
            <a:r>
              <a:rPr lang="en-US" sz="1800" dirty="0" smtClean="0">
                <a:solidFill>
                  <a:srgbClr val="FF4141"/>
                </a:solidFill>
              </a:rPr>
              <a:t>(37 ppb)</a:t>
            </a:r>
          </a:p>
          <a:p>
            <a:pPr lvl="2">
              <a:lnSpc>
                <a:spcPct val="85000"/>
              </a:lnSpc>
            </a:pPr>
            <a:r>
              <a:rPr lang="en-US" sz="1800" dirty="0" err="1" smtClean="0"/>
              <a:t>Permethrin</a:t>
            </a:r>
            <a:r>
              <a:rPr lang="en-US" sz="1800" dirty="0" smtClean="0"/>
              <a:t> up to </a:t>
            </a:r>
            <a:r>
              <a:rPr lang="en-US" sz="1800" dirty="0" smtClean="0">
                <a:solidFill>
                  <a:srgbClr val="FF4141"/>
                </a:solidFill>
              </a:rPr>
              <a:t>(47 ppb)</a:t>
            </a:r>
            <a:endParaRPr lang="en-US" sz="1800" dirty="0"/>
          </a:p>
          <a:p>
            <a:pPr lvl="2">
              <a:lnSpc>
                <a:spcPct val="85000"/>
              </a:lnSpc>
            </a:pPr>
            <a:r>
              <a:rPr lang="en-US" sz="1800" dirty="0" err="1" smtClean="0"/>
              <a:t>Cypermethrin</a:t>
            </a:r>
            <a:r>
              <a:rPr lang="en-US" sz="1800" dirty="0" smtClean="0"/>
              <a:t> up to (5 ppb)</a:t>
            </a:r>
          </a:p>
        </p:txBody>
      </p:sp>
      <p:sp>
        <p:nvSpPr>
          <p:cNvPr id="46084" name="Text Box 4"/>
          <p:cNvSpPr txBox="1">
            <a:spLocks noChangeArrowheads="1"/>
          </p:cNvSpPr>
          <p:nvPr/>
        </p:nvSpPr>
        <p:spPr bwMode="auto">
          <a:xfrm>
            <a:off x="6019800" y="3429000"/>
            <a:ext cx="2514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hangingPunct="0">
              <a:spcBef>
                <a:spcPct val="50000"/>
              </a:spcBef>
            </a:pPr>
            <a:r>
              <a:rPr kumimoji="1" lang="en-US" sz="1400">
                <a:solidFill>
                  <a:srgbClr val="FF1B1B"/>
                </a:solidFill>
                <a:latin typeface="Tahoma" charset="0"/>
              </a:rPr>
              <a:t>**Values in red exceed                         Aquatic Life Criteria</a:t>
            </a:r>
          </a:p>
        </p:txBody>
      </p:sp>
      <p:pic>
        <p:nvPicPr>
          <p:cNvPr id="46085" name="Picture 5" descr="NEW%20header_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133600"/>
            <a:ext cx="2286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734269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sz="4800" smtClean="0"/>
              <a:t>Prevent water contamination</a:t>
            </a:r>
            <a:endParaRPr lang="en-US" smtClean="0"/>
          </a:p>
        </p:txBody>
      </p:sp>
      <p:sp>
        <p:nvSpPr>
          <p:cNvPr id="36867" name="Rectangle 3"/>
          <p:cNvSpPr>
            <a:spLocks noGrp="1" noChangeArrowheads="1"/>
          </p:cNvSpPr>
          <p:nvPr>
            <p:ph type="body" idx="1"/>
          </p:nvPr>
        </p:nvSpPr>
        <p:spPr>
          <a:xfrm>
            <a:off x="457200" y="1524000"/>
            <a:ext cx="5943600" cy="4953000"/>
          </a:xfrm>
        </p:spPr>
        <p:txBody>
          <a:bodyPr>
            <a:normAutofit fontScale="85000" lnSpcReduction="10000"/>
          </a:bodyPr>
          <a:lstStyle/>
          <a:p>
            <a:pPr eaLnBrk="1" hangingPunct="1"/>
            <a:r>
              <a:rPr lang="en-US" sz="3600" dirty="0" smtClean="0"/>
              <a:t>Locate &amp; stay away from wells</a:t>
            </a:r>
          </a:p>
          <a:p>
            <a:pPr eaLnBrk="1" hangingPunct="1"/>
            <a:r>
              <a:rPr lang="en-US" sz="3600" dirty="0" smtClean="0"/>
              <a:t>Stay away from ledge</a:t>
            </a:r>
          </a:p>
          <a:p>
            <a:pPr eaLnBrk="1" hangingPunct="1"/>
            <a:r>
              <a:rPr lang="en-US" sz="3600" dirty="0" smtClean="0"/>
              <a:t>Stay away from water</a:t>
            </a:r>
          </a:p>
          <a:p>
            <a:pPr eaLnBrk="1" hangingPunct="1"/>
            <a:r>
              <a:rPr lang="en-US" sz="3600" dirty="0" smtClean="0"/>
              <a:t>Do not apply to slopes near water</a:t>
            </a:r>
          </a:p>
          <a:p>
            <a:pPr eaLnBrk="1" hangingPunct="1"/>
            <a:r>
              <a:rPr lang="en-US" sz="3600" dirty="0" smtClean="0"/>
              <a:t>Do not apply before heavy rains</a:t>
            </a:r>
          </a:p>
          <a:p>
            <a:pPr eaLnBrk="1" hangingPunct="1"/>
            <a:r>
              <a:rPr lang="en-US" sz="3600" dirty="0" smtClean="0"/>
              <a:t>Spot applications</a:t>
            </a:r>
          </a:p>
          <a:p>
            <a:pPr eaLnBrk="1" hangingPunct="1"/>
            <a:r>
              <a:rPr lang="en-US" sz="3600" dirty="0" smtClean="0"/>
              <a:t>Store products over impervious floor</a:t>
            </a:r>
            <a:endParaRPr lang="en-US" dirty="0" smtClean="0"/>
          </a:p>
        </p:txBody>
      </p:sp>
      <p:pic>
        <p:nvPicPr>
          <p:cNvPr id="36868" name="Picture 4" descr="wellhe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2367" y="1905000"/>
            <a:ext cx="2362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j02938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3838" y="3983037"/>
            <a:ext cx="2079258"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04800" y="228600"/>
            <a:ext cx="8534400" cy="1295400"/>
          </a:xfrm>
        </p:spPr>
        <p:txBody>
          <a:bodyPr/>
          <a:lstStyle/>
          <a:p>
            <a:pPr eaLnBrk="1" hangingPunct="1"/>
            <a:r>
              <a:rPr lang="en-US" sz="3600" smtClean="0">
                <a:solidFill>
                  <a:srgbClr val="003300"/>
                </a:solidFill>
              </a:rPr>
              <a:t>Food Quality Protection Act</a:t>
            </a:r>
            <a:r>
              <a:rPr lang="en-US" sz="3600" smtClean="0"/>
              <a:t> (FQPA)</a:t>
            </a:r>
          </a:p>
        </p:txBody>
      </p:sp>
      <p:sp>
        <p:nvSpPr>
          <p:cNvPr id="172035" name="Rectangle 3"/>
          <p:cNvSpPr>
            <a:spLocks noGrp="1" noChangeArrowheads="1"/>
          </p:cNvSpPr>
          <p:nvPr>
            <p:ph type="body" idx="1"/>
          </p:nvPr>
        </p:nvSpPr>
        <p:spPr>
          <a:xfrm>
            <a:off x="381000" y="1447800"/>
            <a:ext cx="5867400" cy="5410200"/>
          </a:xfrm>
        </p:spPr>
        <p:txBody>
          <a:bodyPr>
            <a:normAutofit fontScale="85000" lnSpcReduction="20000"/>
          </a:bodyPr>
          <a:lstStyle/>
          <a:p>
            <a:pPr eaLnBrk="1" hangingPunct="1"/>
            <a:r>
              <a:rPr lang="en-US" dirty="0" smtClean="0"/>
              <a:t>establishes food residue tolerances only when there is “reasonable certainty” of no harm</a:t>
            </a:r>
          </a:p>
          <a:p>
            <a:pPr eaLnBrk="1" hangingPunct="1"/>
            <a:r>
              <a:rPr lang="en-US" dirty="0" smtClean="0"/>
              <a:t>considers cumulative exposures</a:t>
            </a:r>
          </a:p>
          <a:p>
            <a:pPr eaLnBrk="1" hangingPunct="1"/>
            <a:r>
              <a:rPr lang="en-US" dirty="0" smtClean="0"/>
              <a:t>considers greater risks to infants and children </a:t>
            </a:r>
          </a:p>
          <a:p>
            <a:pPr eaLnBrk="1" hangingPunct="1"/>
            <a:r>
              <a:rPr lang="en-US" dirty="0" smtClean="0"/>
              <a:t>mandates the review of older pesticides under new standards – every 15 years</a:t>
            </a:r>
          </a:p>
          <a:p>
            <a:pPr eaLnBrk="1" hangingPunct="1"/>
            <a:r>
              <a:rPr lang="en-US" dirty="0" smtClean="0"/>
              <a:t>mandates testing for endocrine disruption</a:t>
            </a:r>
          </a:p>
          <a:p>
            <a:pPr lvl="1" eaLnBrk="1" hangingPunct="1">
              <a:buFontTx/>
              <a:buChar char="•"/>
            </a:pPr>
            <a:r>
              <a:rPr lang="en-US" sz="2800" dirty="0" smtClean="0"/>
              <a:t>linked to sexual, behavioral, developmental, reproductive problems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2133600"/>
            <a:ext cx="2667000" cy="1841320"/>
          </a:xfrm>
          <a:prstGeom prst="rect">
            <a:avLst/>
          </a:prstGeom>
        </p:spPr>
      </p:pic>
    </p:spTree>
    <p:custDataLst>
      <p:tags r:id="rId1"/>
    </p:custDataLst>
    <p:extLst>
      <p:ext uri="{BB962C8B-B14F-4D97-AF65-F5344CB8AC3E}">
        <p14:creationId xmlns:p14="http://schemas.microsoft.com/office/powerpoint/2010/main" val="3415208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2035">
                                            <p:txEl>
                                              <p:pRg st="0" end="0"/>
                                            </p:txEl>
                                          </p:spTgt>
                                        </p:tgtEl>
                                        <p:attrNameLst>
                                          <p:attrName>style.visibility</p:attrName>
                                        </p:attrNameLst>
                                      </p:cBhvr>
                                      <p:to>
                                        <p:strVal val="visible"/>
                                      </p:to>
                                    </p:set>
                                    <p:animEffect transition="in" filter="wipe(left)">
                                      <p:cBhvr>
                                        <p:cTn id="7" dur="500"/>
                                        <p:tgtEl>
                                          <p:spTgt spid="1720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2035">
                                            <p:txEl>
                                              <p:pRg st="1" end="1"/>
                                            </p:txEl>
                                          </p:spTgt>
                                        </p:tgtEl>
                                        <p:attrNameLst>
                                          <p:attrName>style.visibility</p:attrName>
                                        </p:attrNameLst>
                                      </p:cBhvr>
                                      <p:to>
                                        <p:strVal val="visible"/>
                                      </p:to>
                                    </p:set>
                                    <p:animEffect transition="in" filter="wipe(left)">
                                      <p:cBhvr>
                                        <p:cTn id="12" dur="500"/>
                                        <p:tgtEl>
                                          <p:spTgt spid="1720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2035">
                                            <p:txEl>
                                              <p:pRg st="2" end="2"/>
                                            </p:txEl>
                                          </p:spTgt>
                                        </p:tgtEl>
                                        <p:attrNameLst>
                                          <p:attrName>style.visibility</p:attrName>
                                        </p:attrNameLst>
                                      </p:cBhvr>
                                      <p:to>
                                        <p:strVal val="visible"/>
                                      </p:to>
                                    </p:set>
                                    <p:animEffect transition="in" filter="wipe(left)">
                                      <p:cBhvr>
                                        <p:cTn id="17" dur="500"/>
                                        <p:tgtEl>
                                          <p:spTgt spid="17203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2035">
                                            <p:txEl>
                                              <p:pRg st="3" end="3"/>
                                            </p:txEl>
                                          </p:spTgt>
                                        </p:tgtEl>
                                        <p:attrNameLst>
                                          <p:attrName>style.visibility</p:attrName>
                                        </p:attrNameLst>
                                      </p:cBhvr>
                                      <p:to>
                                        <p:strVal val="visible"/>
                                      </p:to>
                                    </p:set>
                                    <p:animEffect transition="in" filter="wipe(left)">
                                      <p:cBhvr>
                                        <p:cTn id="22" dur="500"/>
                                        <p:tgtEl>
                                          <p:spTgt spid="17203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2035">
                                            <p:txEl>
                                              <p:pRg st="4" end="4"/>
                                            </p:txEl>
                                          </p:spTgt>
                                        </p:tgtEl>
                                        <p:attrNameLst>
                                          <p:attrName>style.visibility</p:attrName>
                                        </p:attrNameLst>
                                      </p:cBhvr>
                                      <p:to>
                                        <p:strVal val="visible"/>
                                      </p:to>
                                    </p:set>
                                    <p:animEffect transition="in" filter="wipe(left)">
                                      <p:cBhvr>
                                        <p:cTn id="27" dur="500"/>
                                        <p:tgtEl>
                                          <p:spTgt spid="17203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2035">
                                            <p:txEl>
                                              <p:pRg st="5" end="5"/>
                                            </p:txEl>
                                          </p:spTgt>
                                        </p:tgtEl>
                                        <p:attrNameLst>
                                          <p:attrName>style.visibility</p:attrName>
                                        </p:attrNameLst>
                                      </p:cBhvr>
                                      <p:to>
                                        <p:strVal val="visible"/>
                                      </p:to>
                                    </p:set>
                                    <p:animEffect transition="in" filter="wipe(left)">
                                      <p:cBhvr>
                                        <p:cTn id="32" dur="500"/>
                                        <p:tgtEl>
                                          <p:spTgt spid="1720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build="p" bldLvl="2"/>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1173163" y="457200"/>
            <a:ext cx="7772400" cy="1371600"/>
          </a:xfrm>
        </p:spPr>
        <p:txBody>
          <a:bodyPr/>
          <a:lstStyle/>
          <a:p>
            <a:r>
              <a:rPr lang="en-US" smtClean="0"/>
              <a:t>Pesticide residues are found on all types of food</a:t>
            </a:r>
          </a:p>
        </p:txBody>
      </p:sp>
      <p:sp>
        <p:nvSpPr>
          <p:cNvPr id="64515" name="Content Placeholder 2"/>
          <p:cNvSpPr>
            <a:spLocks noGrp="1"/>
          </p:cNvSpPr>
          <p:nvPr>
            <p:ph idx="1"/>
          </p:nvPr>
        </p:nvSpPr>
        <p:spPr/>
        <p:txBody>
          <a:bodyPr/>
          <a:lstStyle/>
          <a:p>
            <a:r>
              <a:rPr lang="en-US" smtClean="0"/>
              <a:t>Samples are randomly chosen near the point of consumption, and </a:t>
            </a:r>
          </a:p>
          <a:p>
            <a:r>
              <a:rPr lang="en-US" smtClean="0"/>
              <a:t>reflect what is typically available to the consumer throughout the year </a:t>
            </a:r>
          </a:p>
          <a:p>
            <a:r>
              <a:rPr lang="en-US" smtClean="0"/>
              <a:t>Samples are selected without regard to country of origin, variety, or organic labeling</a:t>
            </a:r>
          </a:p>
        </p:txBody>
      </p:sp>
    </p:spTree>
    <p:extLst>
      <p:ext uri="{BB962C8B-B14F-4D97-AF65-F5344CB8AC3E}">
        <p14:creationId xmlns:p14="http://schemas.microsoft.com/office/powerpoint/2010/main" val="19783483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1173163" y="228600"/>
            <a:ext cx="7772400" cy="1143000"/>
          </a:xfrm>
        </p:spPr>
        <p:txBody>
          <a:bodyPr/>
          <a:lstStyle/>
          <a:p>
            <a:r>
              <a:rPr lang="en-US" dirty="0" smtClean="0"/>
              <a:t>2011 USDA-PDP Sampling</a:t>
            </a:r>
          </a:p>
        </p:txBody>
      </p:sp>
      <p:sp>
        <p:nvSpPr>
          <p:cNvPr id="3" name="Content Placeholder 2"/>
          <p:cNvSpPr>
            <a:spLocks noGrp="1"/>
          </p:cNvSpPr>
          <p:nvPr>
            <p:ph idx="1"/>
          </p:nvPr>
        </p:nvSpPr>
        <p:spPr>
          <a:xfrm>
            <a:off x="1173163" y="1295400"/>
            <a:ext cx="4008437" cy="5181600"/>
          </a:xfrm>
        </p:spPr>
        <p:txBody>
          <a:bodyPr>
            <a:normAutofit fontScale="62500" lnSpcReduction="20000"/>
          </a:bodyPr>
          <a:lstStyle/>
          <a:p>
            <a:pPr>
              <a:defRPr/>
            </a:pPr>
            <a:r>
              <a:rPr lang="en-US" dirty="0" smtClean="0"/>
              <a:t>USDA – PDP 2011 sampling shows that 99.73% of all samples are well below the tolerances set by EPA</a:t>
            </a:r>
            <a:br>
              <a:rPr lang="en-US" dirty="0" smtClean="0"/>
            </a:br>
            <a:endParaRPr lang="en-US" dirty="0" smtClean="0"/>
          </a:p>
          <a:p>
            <a:pPr>
              <a:defRPr/>
            </a:pPr>
            <a:r>
              <a:rPr lang="en-US" dirty="0" smtClean="0"/>
              <a:t>In baby food no residues were found above the tolerance levels</a:t>
            </a:r>
            <a:br>
              <a:rPr lang="en-US" dirty="0" smtClean="0"/>
            </a:br>
            <a:endParaRPr lang="en-US" dirty="0" smtClean="0"/>
          </a:p>
          <a:p>
            <a:pPr>
              <a:defRPr/>
            </a:pPr>
            <a:r>
              <a:rPr lang="en-US" dirty="0" smtClean="0"/>
              <a:t>399 (3.4%) of samples contained extremely low levels of pesticides for which there is no tolerance</a:t>
            </a:r>
            <a:br>
              <a:rPr lang="en-US" dirty="0" smtClean="0"/>
            </a:br>
            <a:endParaRPr lang="en-US" dirty="0" smtClean="0"/>
          </a:p>
          <a:p>
            <a:r>
              <a:rPr lang="en-US" dirty="0" smtClean="0"/>
              <a:t>“The </a:t>
            </a:r>
            <a:r>
              <a:rPr lang="en-US" dirty="0"/>
              <a:t>data reported by PDP corroborate that residues found in </a:t>
            </a:r>
            <a:r>
              <a:rPr lang="en-US" dirty="0" smtClean="0"/>
              <a:t>fruits </a:t>
            </a:r>
            <a:r>
              <a:rPr lang="en-US" dirty="0"/>
              <a:t>and vegetables are </a:t>
            </a:r>
            <a:r>
              <a:rPr lang="en-US" dirty="0" smtClean="0"/>
              <a:t>at levels </a:t>
            </a:r>
            <a:r>
              <a:rPr lang="en-US" dirty="0"/>
              <a:t>that do not pose risk to consumers’ </a:t>
            </a:r>
            <a:r>
              <a:rPr lang="en-US" dirty="0" smtClean="0"/>
              <a:t>health”</a:t>
            </a:r>
            <a:endParaRPr lang="en-US" dirty="0"/>
          </a:p>
        </p:txBody>
      </p:sp>
      <p:sp>
        <p:nvSpPr>
          <p:cNvPr id="65541" name="TextBox 4"/>
          <p:cNvSpPr txBox="1">
            <a:spLocks noChangeArrowheads="1"/>
          </p:cNvSpPr>
          <p:nvPr/>
        </p:nvSpPr>
        <p:spPr bwMode="auto">
          <a:xfrm>
            <a:off x="1066800" y="6381750"/>
            <a:ext cx="777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dirty="0">
                <a:solidFill>
                  <a:srgbClr val="000000"/>
                </a:solidFill>
              </a:rPr>
              <a:t>http://www.ams.usda.gov/AMSv1.0/getfile?dDocName=stelprdc5102692</a:t>
            </a:r>
          </a:p>
        </p:txBody>
      </p:sp>
      <p:pic>
        <p:nvPicPr>
          <p:cNvPr id="160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447800"/>
            <a:ext cx="3474027"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33805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990600" y="304800"/>
            <a:ext cx="7924800" cy="1066800"/>
          </a:xfrm>
        </p:spPr>
        <p:txBody>
          <a:bodyPr/>
          <a:lstStyle/>
          <a:p>
            <a:pPr eaLnBrk="1" hangingPunct="1"/>
            <a:r>
              <a:rPr lang="en-US" sz="4000" b="1" dirty="0" smtClean="0"/>
              <a:t>PDP also detects pesticide residues on organic produce</a:t>
            </a:r>
          </a:p>
        </p:txBody>
      </p:sp>
      <p:sp>
        <p:nvSpPr>
          <p:cNvPr id="66563" name="Rectangle 3"/>
          <p:cNvSpPr>
            <a:spLocks noGrp="1" noChangeArrowheads="1"/>
          </p:cNvSpPr>
          <p:nvPr>
            <p:ph type="body" idx="1"/>
          </p:nvPr>
        </p:nvSpPr>
        <p:spPr>
          <a:xfrm>
            <a:off x="990600" y="1752600"/>
            <a:ext cx="5105400" cy="5029200"/>
          </a:xfrm>
        </p:spPr>
        <p:txBody>
          <a:bodyPr>
            <a:normAutofit fontScale="92500" lnSpcReduction="20000"/>
          </a:bodyPr>
          <a:lstStyle/>
          <a:p>
            <a:pPr eaLnBrk="1" hangingPunct="1">
              <a:lnSpc>
                <a:spcPct val="80000"/>
              </a:lnSpc>
            </a:pPr>
            <a:r>
              <a:rPr lang="en-US" sz="2200" b="1" kern="200" dirty="0" smtClean="0"/>
              <a:t>According to the 2008 USDA Pesticide Data Program Report:</a:t>
            </a:r>
          </a:p>
          <a:p>
            <a:pPr lvl="1" eaLnBrk="1" hangingPunct="1">
              <a:lnSpc>
                <a:spcPct val="80000"/>
              </a:lnSpc>
            </a:pPr>
            <a:r>
              <a:rPr lang="en-US" sz="1900" b="1" kern="200" dirty="0" smtClean="0"/>
              <a:t>43% of organic spinach samples were positive for </a:t>
            </a:r>
            <a:r>
              <a:rPr lang="en-US" sz="1900" b="1" kern="200" dirty="0" err="1" smtClean="0"/>
              <a:t>spinosad</a:t>
            </a:r>
            <a:r>
              <a:rPr lang="en-US" sz="1900" b="1" kern="200" dirty="0" smtClean="0"/>
              <a:t> </a:t>
            </a:r>
            <a:r>
              <a:rPr lang="en-US" sz="2400" b="1" kern="200" dirty="0" smtClean="0"/>
              <a:t/>
            </a:r>
            <a:br>
              <a:rPr lang="en-US" sz="2400" b="1" kern="200" dirty="0" smtClean="0"/>
            </a:br>
            <a:r>
              <a:rPr lang="en-US" sz="1400" b="1" kern="200" dirty="0" smtClean="0"/>
              <a:t>(13 of 30 samples positive)</a:t>
            </a:r>
            <a:br>
              <a:rPr lang="en-US" sz="1400" b="1" kern="200" dirty="0" smtClean="0"/>
            </a:br>
            <a:endParaRPr lang="en-US" sz="2000" b="1" kern="200" dirty="0" smtClean="0"/>
          </a:p>
          <a:p>
            <a:pPr eaLnBrk="1" hangingPunct="1">
              <a:lnSpc>
                <a:spcPct val="80000"/>
              </a:lnSpc>
            </a:pPr>
            <a:r>
              <a:rPr lang="en-US" sz="2200" b="1" kern="200" dirty="0" smtClean="0"/>
              <a:t>According to the 2010 and 2011 USDA Pesticide Data Program Report:</a:t>
            </a:r>
          </a:p>
          <a:p>
            <a:pPr lvl="1" eaLnBrk="1" hangingPunct="1">
              <a:lnSpc>
                <a:spcPct val="80000"/>
              </a:lnSpc>
            </a:pPr>
            <a:r>
              <a:rPr lang="en-US" sz="1800" b="1" kern="200" dirty="0" smtClean="0"/>
              <a:t>52% of organic baby food pear samples were positive for </a:t>
            </a:r>
            <a:r>
              <a:rPr lang="en-US" sz="1800" b="1" kern="200" dirty="0" err="1" smtClean="0"/>
              <a:t>spinosad</a:t>
            </a:r>
            <a:r>
              <a:rPr lang="en-US" sz="1800" b="1" kern="200" dirty="0" smtClean="0"/>
              <a:t> </a:t>
            </a:r>
            <a:br>
              <a:rPr lang="en-US" sz="1800" b="1" kern="200" dirty="0" smtClean="0"/>
            </a:br>
            <a:r>
              <a:rPr lang="en-US" sz="1800" b="1" kern="200" dirty="0" smtClean="0"/>
              <a:t>(16 of 31 samples) 2010</a:t>
            </a:r>
          </a:p>
          <a:p>
            <a:pPr lvl="1" eaLnBrk="1" hangingPunct="1">
              <a:lnSpc>
                <a:spcPct val="80000"/>
              </a:lnSpc>
            </a:pPr>
            <a:r>
              <a:rPr lang="en-US" sz="1800" b="1" kern="200" dirty="0" smtClean="0"/>
              <a:t>49% </a:t>
            </a:r>
            <a:r>
              <a:rPr lang="en-US" sz="1800" b="1" kern="200" dirty="0"/>
              <a:t>of organic baby food pear samples were positive for </a:t>
            </a:r>
            <a:r>
              <a:rPr lang="en-US" sz="1800" b="1" kern="200" dirty="0" err="1"/>
              <a:t>spinosad</a:t>
            </a:r>
            <a:r>
              <a:rPr lang="en-US" sz="1800" b="1" kern="200" dirty="0"/>
              <a:t> </a:t>
            </a:r>
            <a:br>
              <a:rPr lang="en-US" sz="1800" b="1" kern="200" dirty="0"/>
            </a:br>
            <a:r>
              <a:rPr lang="en-US" sz="1800" b="1" kern="200" dirty="0" smtClean="0"/>
              <a:t>(33 </a:t>
            </a:r>
            <a:r>
              <a:rPr lang="en-US" sz="1800" b="1" kern="200" dirty="0"/>
              <a:t>of </a:t>
            </a:r>
            <a:r>
              <a:rPr lang="en-US" sz="1800" b="1" kern="200" dirty="0" smtClean="0"/>
              <a:t>67 </a:t>
            </a:r>
            <a:r>
              <a:rPr lang="en-US" sz="1800" b="1" kern="200" dirty="0"/>
              <a:t>samples) </a:t>
            </a:r>
            <a:r>
              <a:rPr lang="en-US" sz="1800" b="1" kern="200" dirty="0" smtClean="0"/>
              <a:t>2011</a:t>
            </a:r>
          </a:p>
          <a:p>
            <a:pPr eaLnBrk="1" hangingPunct="1">
              <a:lnSpc>
                <a:spcPct val="80000"/>
              </a:lnSpc>
            </a:pPr>
            <a:r>
              <a:rPr lang="en-US" sz="2200" b="1" kern="200" dirty="0" smtClean="0"/>
              <a:t>2013 USDA PDP report</a:t>
            </a:r>
          </a:p>
          <a:p>
            <a:pPr lvl="1" eaLnBrk="1" hangingPunct="1">
              <a:lnSpc>
                <a:spcPct val="80000"/>
              </a:lnSpc>
            </a:pPr>
            <a:r>
              <a:rPr lang="en-US" sz="2200" b="1" kern="200" dirty="0" smtClean="0"/>
              <a:t>92% of organic </a:t>
            </a:r>
            <a:r>
              <a:rPr lang="en-US" sz="2200" b="1" kern="200" smtClean="0"/>
              <a:t>nectarine samples </a:t>
            </a:r>
            <a:r>
              <a:rPr lang="en-US" sz="2200" b="1" kern="200" dirty="0" smtClean="0"/>
              <a:t>were positive for </a:t>
            </a:r>
            <a:r>
              <a:rPr lang="en-US" sz="2200" b="1" kern="200" dirty="0" err="1" smtClean="0"/>
              <a:t>spinosad</a:t>
            </a:r>
            <a:endParaRPr lang="en-US" sz="2200" b="1" kern="200" dirty="0" smtClean="0"/>
          </a:p>
          <a:p>
            <a:pPr lvl="1" eaLnBrk="1" hangingPunct="1">
              <a:lnSpc>
                <a:spcPct val="80000"/>
              </a:lnSpc>
            </a:pPr>
            <a:r>
              <a:rPr lang="en-US" sz="2200" b="1" kern="200" dirty="0" smtClean="0"/>
              <a:t>(11 of 12 samples)</a:t>
            </a:r>
            <a:br>
              <a:rPr lang="en-US" sz="2200" b="1" kern="200" dirty="0" smtClean="0"/>
            </a:br>
            <a:endParaRPr lang="en-US" sz="2200" b="1" kern="200" dirty="0" smtClean="0"/>
          </a:p>
          <a:p>
            <a:pPr eaLnBrk="1" hangingPunct="1">
              <a:lnSpc>
                <a:spcPct val="80000"/>
              </a:lnSpc>
            </a:pPr>
            <a:r>
              <a:rPr lang="en-US" sz="2400" b="1" kern="200" dirty="0" err="1" smtClean="0"/>
              <a:t>Spinosad</a:t>
            </a:r>
            <a:r>
              <a:rPr lang="en-US" sz="2400" b="1" kern="200" dirty="0" smtClean="0"/>
              <a:t> is National Organic Program approved and is derived from a naturally occurring soil bacteria</a:t>
            </a:r>
          </a:p>
        </p:txBody>
      </p:sp>
      <p:grpSp>
        <p:nvGrpSpPr>
          <p:cNvPr id="66564" name="Group 1"/>
          <p:cNvGrpSpPr>
            <a:grpSpLocks/>
          </p:cNvGrpSpPr>
          <p:nvPr/>
        </p:nvGrpSpPr>
        <p:grpSpPr bwMode="auto">
          <a:xfrm>
            <a:off x="5943600" y="2362200"/>
            <a:ext cx="3048000" cy="3505200"/>
            <a:chOff x="5943600" y="2057400"/>
            <a:chExt cx="3048000" cy="3505200"/>
          </a:xfrm>
        </p:grpSpPr>
        <p:pic>
          <p:nvPicPr>
            <p:cNvPr id="6656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057400"/>
              <a:ext cx="24384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6" name="Text Box 11"/>
            <p:cNvSpPr txBox="1">
              <a:spLocks noChangeArrowheads="1"/>
            </p:cNvSpPr>
            <p:nvPr/>
          </p:nvSpPr>
          <p:spPr bwMode="auto">
            <a:xfrm>
              <a:off x="5943600" y="52578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1400">
                  <a:solidFill>
                    <a:srgbClr val="000000"/>
                  </a:solidFill>
                </a:rPr>
                <a:t>No endorsement intended or implied</a:t>
              </a:r>
            </a:p>
          </p:txBody>
        </p:sp>
      </p:grpSp>
    </p:spTree>
    <p:custDataLst>
      <p:tags r:id="rId1"/>
    </p:custDataLst>
    <p:extLst>
      <p:ext uri="{BB962C8B-B14F-4D97-AF65-F5344CB8AC3E}">
        <p14:creationId xmlns:p14="http://schemas.microsoft.com/office/powerpoint/2010/main" val="21357511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5400" dirty="0" smtClean="0"/>
              <a:t>Pesticide Registration</a:t>
            </a:r>
          </a:p>
        </p:txBody>
      </p:sp>
      <p:sp>
        <p:nvSpPr>
          <p:cNvPr id="44035" name="Rectangle 3"/>
          <p:cNvSpPr>
            <a:spLocks noGrp="1" noChangeArrowheads="1"/>
          </p:cNvSpPr>
          <p:nvPr>
            <p:ph type="body" idx="1"/>
          </p:nvPr>
        </p:nvSpPr>
        <p:spPr>
          <a:xfrm>
            <a:off x="381000" y="1600200"/>
            <a:ext cx="8382000" cy="4724400"/>
          </a:xfrm>
        </p:spPr>
        <p:txBody>
          <a:bodyPr>
            <a:normAutofit fontScale="92500" lnSpcReduction="20000"/>
          </a:bodyPr>
          <a:lstStyle/>
          <a:p>
            <a:pPr eaLnBrk="1" hangingPunct="1"/>
            <a:r>
              <a:rPr lang="en-US" sz="4300" dirty="0"/>
              <a:t>All </a:t>
            </a:r>
            <a:r>
              <a:rPr lang="en-US" sz="4300" dirty="0" smtClean="0"/>
              <a:t>pesticides must be registered </a:t>
            </a:r>
            <a:r>
              <a:rPr lang="en-US" sz="4300" dirty="0"/>
              <a:t>by </a:t>
            </a:r>
            <a:r>
              <a:rPr lang="en-US" sz="4300" dirty="0" smtClean="0"/>
              <a:t>both:</a:t>
            </a:r>
            <a:br>
              <a:rPr lang="en-US" sz="4300" dirty="0" smtClean="0"/>
            </a:br>
            <a:endParaRPr lang="en-US" sz="4300" dirty="0"/>
          </a:p>
          <a:p>
            <a:pPr lvl="1" eaLnBrk="1" hangingPunct="1"/>
            <a:r>
              <a:rPr lang="en-US" sz="4400" dirty="0" smtClean="0"/>
              <a:t>The EPA*</a:t>
            </a:r>
            <a:br>
              <a:rPr lang="en-US" sz="4400" dirty="0" smtClean="0"/>
            </a:br>
            <a:endParaRPr lang="en-US" sz="4400" dirty="0" smtClean="0"/>
          </a:p>
          <a:p>
            <a:pPr lvl="1" eaLnBrk="1" hangingPunct="1"/>
            <a:r>
              <a:rPr lang="en-US" sz="4400" dirty="0" smtClean="0"/>
              <a:t>and</a:t>
            </a:r>
            <a:br>
              <a:rPr lang="en-US" sz="4400" dirty="0" smtClean="0"/>
            </a:br>
            <a:endParaRPr lang="en-US" sz="4400" dirty="0" smtClean="0"/>
          </a:p>
          <a:p>
            <a:pPr lvl="1" eaLnBrk="1" hangingPunct="1"/>
            <a:r>
              <a:rPr lang="en-US" sz="4400" dirty="0" smtClean="0"/>
              <a:t>The BPC</a:t>
            </a:r>
          </a:p>
        </p:txBody>
      </p:sp>
      <p:pic>
        <p:nvPicPr>
          <p:cNvPr id="44036" name="Picture 4" descr="BPCcircleLow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4495800"/>
            <a:ext cx="18113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6" descr="LOGO%20-%20EPA%20B&amp;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5762" y="2819400"/>
            <a:ext cx="1722438"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85800" y="6419850"/>
            <a:ext cx="7315200" cy="369332"/>
          </a:xfrm>
          <a:prstGeom prst="rect">
            <a:avLst/>
          </a:prstGeom>
          <a:noFill/>
        </p:spPr>
        <p:txBody>
          <a:bodyPr wrap="square" rtlCol="0">
            <a:spAutoFit/>
          </a:bodyPr>
          <a:lstStyle/>
          <a:p>
            <a:r>
              <a:rPr lang="en-US" dirty="0" smtClean="0"/>
              <a:t>*Some “reduce risk” pesticides have been deregulated by the EPA</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1143000" y="457200"/>
            <a:ext cx="7772400" cy="1143000"/>
          </a:xfrm>
        </p:spPr>
        <p:txBody>
          <a:bodyPr/>
          <a:lstStyle/>
          <a:p>
            <a:pPr eaLnBrk="1" hangingPunct="1"/>
            <a:r>
              <a:rPr lang="en-US" smtClean="0"/>
              <a:t>EPA exempt pesticides</a:t>
            </a:r>
          </a:p>
        </p:txBody>
      </p:sp>
      <p:sp>
        <p:nvSpPr>
          <p:cNvPr id="36867" name="Rectangle 9"/>
          <p:cNvSpPr>
            <a:spLocks noGrp="1" noChangeArrowheads="1"/>
          </p:cNvSpPr>
          <p:nvPr>
            <p:ph type="body" idx="1"/>
          </p:nvPr>
        </p:nvSpPr>
        <p:spPr>
          <a:xfrm>
            <a:off x="990600" y="1981200"/>
            <a:ext cx="4572000" cy="4724400"/>
          </a:xfrm>
        </p:spPr>
        <p:txBody>
          <a:bodyPr/>
          <a:lstStyle/>
          <a:p>
            <a:pPr eaLnBrk="1" hangingPunct="1">
              <a:lnSpc>
                <a:spcPct val="90000"/>
              </a:lnSpc>
            </a:pPr>
            <a:r>
              <a:rPr lang="en-US" dirty="0" smtClean="0"/>
              <a:t>Some pesticides have been deregulated by EPA</a:t>
            </a:r>
          </a:p>
          <a:p>
            <a:pPr lvl="1" eaLnBrk="1" hangingPunct="1">
              <a:lnSpc>
                <a:spcPct val="90000"/>
              </a:lnSpc>
            </a:pPr>
            <a:r>
              <a:rPr lang="en-US" dirty="0" smtClean="0"/>
              <a:t>Exempt from Federal registration</a:t>
            </a:r>
          </a:p>
          <a:p>
            <a:pPr lvl="1" eaLnBrk="1" hangingPunct="1">
              <a:lnSpc>
                <a:spcPct val="90000"/>
              </a:lnSpc>
            </a:pPr>
            <a:r>
              <a:rPr lang="en-US" dirty="0" smtClean="0"/>
              <a:t>Must be registered by State of Maine</a:t>
            </a:r>
          </a:p>
          <a:p>
            <a:pPr lvl="1" eaLnBrk="1" hangingPunct="1">
              <a:lnSpc>
                <a:spcPct val="90000"/>
              </a:lnSpc>
            </a:pPr>
            <a:r>
              <a:rPr lang="en-US" dirty="0" smtClean="0">
                <a:solidFill>
                  <a:srgbClr val="FF3300"/>
                </a:solidFill>
              </a:rPr>
              <a:t>Exempt from toxicity testing and FQPA</a:t>
            </a:r>
          </a:p>
          <a:p>
            <a:pPr lvl="1" eaLnBrk="1" hangingPunct="1">
              <a:lnSpc>
                <a:spcPct val="90000"/>
              </a:lnSpc>
            </a:pPr>
            <a:r>
              <a:rPr lang="en-US" dirty="0" smtClean="0">
                <a:solidFill>
                  <a:srgbClr val="FF3300"/>
                </a:solidFill>
              </a:rPr>
              <a:t>NOT risk free</a:t>
            </a:r>
          </a:p>
        </p:txBody>
      </p:sp>
      <p:pic>
        <p:nvPicPr>
          <p:cNvPr id="368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28600"/>
            <a:ext cx="1884363"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9" name="Text Box 7"/>
          <p:cNvSpPr txBox="1">
            <a:spLocks noChangeArrowheads="1"/>
          </p:cNvSpPr>
          <p:nvPr/>
        </p:nvSpPr>
        <p:spPr bwMode="auto">
          <a:xfrm>
            <a:off x="5638800" y="2286000"/>
            <a:ext cx="3505200"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solidFill>
                  <a:srgbClr val="000000"/>
                </a:solidFill>
                <a:latin typeface="Arial" charset="0"/>
              </a:rPr>
              <a:t>Ingredients in some of these products:</a:t>
            </a:r>
          </a:p>
          <a:p>
            <a:pPr eaLnBrk="1" hangingPunct="1">
              <a:spcBef>
                <a:spcPct val="50000"/>
              </a:spcBef>
              <a:buFont typeface="Wingdings" pitchFamily="2" charset="2"/>
              <a:buChar char="§"/>
            </a:pPr>
            <a:r>
              <a:rPr lang="en-US">
                <a:solidFill>
                  <a:srgbClr val="000000"/>
                </a:solidFill>
                <a:latin typeface="Arial" charset="0"/>
              </a:rPr>
              <a:t> Rosemary oil</a:t>
            </a:r>
          </a:p>
          <a:p>
            <a:pPr eaLnBrk="1" hangingPunct="1">
              <a:spcBef>
                <a:spcPct val="50000"/>
              </a:spcBef>
              <a:buFont typeface="Wingdings" pitchFamily="2" charset="2"/>
              <a:buChar char="§"/>
            </a:pPr>
            <a:r>
              <a:rPr lang="en-US">
                <a:solidFill>
                  <a:srgbClr val="000000"/>
                </a:solidFill>
                <a:latin typeface="Arial" charset="0"/>
              </a:rPr>
              <a:t> Peppermint oil</a:t>
            </a:r>
          </a:p>
          <a:p>
            <a:pPr eaLnBrk="1" hangingPunct="1">
              <a:spcBef>
                <a:spcPct val="50000"/>
              </a:spcBef>
              <a:buFont typeface="Wingdings" pitchFamily="2" charset="2"/>
              <a:buChar char="§"/>
            </a:pPr>
            <a:r>
              <a:rPr lang="en-US">
                <a:solidFill>
                  <a:srgbClr val="000000"/>
                </a:solidFill>
                <a:latin typeface="Arial" charset="0"/>
              </a:rPr>
              <a:t> Thyme oil</a:t>
            </a:r>
          </a:p>
          <a:p>
            <a:pPr eaLnBrk="1" hangingPunct="1">
              <a:spcBef>
                <a:spcPct val="50000"/>
              </a:spcBef>
              <a:buFont typeface="Wingdings" pitchFamily="2" charset="2"/>
              <a:buChar char="§"/>
            </a:pPr>
            <a:r>
              <a:rPr lang="en-US">
                <a:solidFill>
                  <a:srgbClr val="000000"/>
                </a:solidFill>
                <a:latin typeface="Arial" charset="0"/>
              </a:rPr>
              <a:t> Clove oil</a:t>
            </a:r>
          </a:p>
          <a:p>
            <a:pPr eaLnBrk="1" hangingPunct="1">
              <a:spcBef>
                <a:spcPct val="50000"/>
              </a:spcBef>
              <a:buFont typeface="Wingdings" pitchFamily="2" charset="2"/>
              <a:buChar char="§"/>
            </a:pPr>
            <a:r>
              <a:rPr lang="en-US">
                <a:solidFill>
                  <a:srgbClr val="000000"/>
                </a:solidFill>
                <a:latin typeface="Arial" charset="0"/>
              </a:rPr>
              <a:t> Wintergreen oil</a:t>
            </a:r>
          </a:p>
          <a:p>
            <a:pPr eaLnBrk="1" hangingPunct="1">
              <a:spcBef>
                <a:spcPct val="50000"/>
              </a:spcBef>
              <a:buFont typeface="Wingdings" pitchFamily="2" charset="2"/>
              <a:buChar char="§"/>
            </a:pPr>
            <a:r>
              <a:rPr lang="en-US">
                <a:solidFill>
                  <a:srgbClr val="000000"/>
                </a:solidFill>
                <a:latin typeface="Arial" charset="0"/>
              </a:rPr>
              <a:t> Cinnamon oil</a:t>
            </a:r>
          </a:p>
        </p:txBody>
      </p:sp>
      <p:sp>
        <p:nvSpPr>
          <p:cNvPr id="36870" name="Text Box 11"/>
          <p:cNvSpPr txBox="1">
            <a:spLocks noChangeArrowheads="1"/>
          </p:cNvSpPr>
          <p:nvPr/>
        </p:nvSpPr>
        <p:spPr bwMode="auto">
          <a:xfrm>
            <a:off x="5715000" y="64008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solidFill>
                  <a:srgbClr val="000000"/>
                </a:solidFill>
              </a:rPr>
              <a:t>No endorsement intended or implied</a:t>
            </a:r>
          </a:p>
        </p:txBody>
      </p:sp>
    </p:spTree>
    <p:custDataLst>
      <p:tags r:id="rId1"/>
    </p:custDataLst>
    <p:extLst>
      <p:ext uri="{BB962C8B-B14F-4D97-AF65-F5344CB8AC3E}">
        <p14:creationId xmlns:p14="http://schemas.microsoft.com/office/powerpoint/2010/main" val="32743349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registration mean?</a:t>
            </a:r>
            <a:endParaRPr lang="en-US" dirty="0"/>
          </a:p>
        </p:txBody>
      </p:sp>
      <p:sp>
        <p:nvSpPr>
          <p:cNvPr id="3" name="Content Placeholder 2"/>
          <p:cNvSpPr>
            <a:spLocks noGrp="1"/>
          </p:cNvSpPr>
          <p:nvPr>
            <p:ph idx="1"/>
          </p:nvPr>
        </p:nvSpPr>
        <p:spPr>
          <a:xfrm>
            <a:off x="1143000" y="1647825"/>
            <a:ext cx="3932237" cy="4724400"/>
          </a:xfrm>
        </p:spPr>
        <p:txBody>
          <a:bodyPr/>
          <a:lstStyle/>
          <a:p>
            <a:r>
              <a:rPr lang="en-US" dirty="0" smtClean="0"/>
              <a:t>Not a safety guarantee</a:t>
            </a:r>
          </a:p>
          <a:p>
            <a:r>
              <a:rPr lang="en-US" dirty="0" smtClean="0"/>
              <a:t>Reasonable certainty of no harm, </a:t>
            </a:r>
            <a:r>
              <a:rPr lang="en-US" b="1" dirty="0" smtClean="0">
                <a:solidFill>
                  <a:srgbClr val="FF0000"/>
                </a:solidFill>
              </a:rPr>
              <a:t>but not risk free</a:t>
            </a:r>
          </a:p>
          <a:p>
            <a:r>
              <a:rPr lang="en-US" dirty="0" smtClean="0"/>
              <a:t>Must read and follow the label to manage the risk</a:t>
            </a:r>
            <a:endParaRPr lang="en-US" dirty="0"/>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600200"/>
            <a:ext cx="2181225"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readlab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6025" y="4572000"/>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0483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76200"/>
            <a:ext cx="8229600" cy="868362"/>
          </a:xfrm>
        </p:spPr>
        <p:txBody>
          <a:bodyPr/>
          <a:lstStyle/>
          <a:p>
            <a:pPr eaLnBrk="1" hangingPunct="1"/>
            <a:r>
              <a:rPr lang="en-US" dirty="0" smtClean="0"/>
              <a:t>Pesticide Classifications</a:t>
            </a:r>
          </a:p>
        </p:txBody>
      </p:sp>
      <p:sp>
        <p:nvSpPr>
          <p:cNvPr id="45059" name="Rectangle 3"/>
          <p:cNvSpPr>
            <a:spLocks noGrp="1" noChangeArrowheads="1"/>
          </p:cNvSpPr>
          <p:nvPr>
            <p:ph type="body" idx="1"/>
          </p:nvPr>
        </p:nvSpPr>
        <p:spPr>
          <a:xfrm>
            <a:off x="457200" y="1447800"/>
            <a:ext cx="5029200" cy="5105400"/>
          </a:xfrm>
        </p:spPr>
        <p:txBody>
          <a:bodyPr>
            <a:normAutofit fontScale="92500" lnSpcReduction="10000"/>
          </a:bodyPr>
          <a:lstStyle/>
          <a:p>
            <a:pPr eaLnBrk="1" hangingPunct="1">
              <a:lnSpc>
                <a:spcPct val="90000"/>
              </a:lnSpc>
            </a:pPr>
            <a:r>
              <a:rPr lang="en-US" dirty="0" smtClean="0"/>
              <a:t>General Use – Lower risk, available over-the-counter</a:t>
            </a:r>
            <a:br>
              <a:rPr lang="en-US" dirty="0" smtClean="0"/>
            </a:br>
            <a:endParaRPr lang="en-US" dirty="0" smtClean="0"/>
          </a:p>
          <a:p>
            <a:pPr eaLnBrk="1" hangingPunct="1">
              <a:lnSpc>
                <a:spcPct val="90000"/>
              </a:lnSpc>
            </a:pPr>
            <a:r>
              <a:rPr lang="en-US" dirty="0" smtClean="0"/>
              <a:t>Restricted Use – Higher risk, only available at licensed dealerships for purchase by licensed applicators</a:t>
            </a:r>
            <a:br>
              <a:rPr lang="en-US" dirty="0" smtClean="0"/>
            </a:br>
            <a:endParaRPr lang="en-US" dirty="0" smtClean="0"/>
          </a:p>
          <a:p>
            <a:pPr eaLnBrk="1" hangingPunct="1">
              <a:lnSpc>
                <a:spcPct val="90000"/>
              </a:lnSpc>
            </a:pPr>
            <a:r>
              <a:rPr lang="en-US" dirty="0" smtClean="0"/>
              <a:t>Limited Use – Higher risk, only available by special permit</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5025" y="990600"/>
            <a:ext cx="1295400" cy="1734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631" y="1143000"/>
            <a:ext cx="1027938"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13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2743200"/>
            <a:ext cx="1731963" cy="1843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13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6206" y="2785588"/>
            <a:ext cx="2004043" cy="1801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2057"/>
          <p:cNvSpPr txBox="1">
            <a:spLocks noChangeArrowheads="1"/>
          </p:cNvSpPr>
          <p:nvPr/>
        </p:nvSpPr>
        <p:spPr bwMode="auto">
          <a:xfrm>
            <a:off x="6019800" y="64008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sz="1400" dirty="0">
                <a:solidFill>
                  <a:srgbClr val="000000"/>
                </a:solidFill>
              </a:rPr>
              <a:t>No endorsement intended or implied</a:t>
            </a:r>
          </a:p>
        </p:txBody>
      </p:sp>
      <p:pic>
        <p:nvPicPr>
          <p:cNvPr id="57139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65025" y="4800600"/>
            <a:ext cx="2127134" cy="1467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219200" y="322489"/>
            <a:ext cx="7239000" cy="1143000"/>
          </a:xfrm>
        </p:spPr>
        <p:txBody>
          <a:bodyPr/>
          <a:lstStyle/>
          <a:p>
            <a:pPr eaLnBrk="1" hangingPunct="1"/>
            <a:r>
              <a:rPr lang="en-US" dirty="0" smtClean="0"/>
              <a:t>These are pesticides</a:t>
            </a:r>
          </a:p>
        </p:txBody>
      </p:sp>
      <p:sp>
        <p:nvSpPr>
          <p:cNvPr id="13316" name="Rectangle 3"/>
          <p:cNvSpPr>
            <a:spLocks noGrp="1" noChangeArrowheads="1"/>
          </p:cNvSpPr>
          <p:nvPr>
            <p:ph type="body" idx="1"/>
          </p:nvPr>
        </p:nvSpPr>
        <p:spPr>
          <a:xfrm>
            <a:off x="1219200" y="1981200"/>
            <a:ext cx="5791200" cy="4114800"/>
          </a:xfrm>
        </p:spPr>
        <p:txBody>
          <a:bodyPr/>
          <a:lstStyle/>
          <a:p>
            <a:pPr eaLnBrk="1" hangingPunct="1"/>
            <a:r>
              <a:rPr lang="en-US" dirty="0" smtClean="0"/>
              <a:t>Insecticides</a:t>
            </a:r>
            <a:r>
              <a:rPr lang="en-US" i="1" dirty="0" smtClean="0"/>
              <a:t>	</a:t>
            </a:r>
            <a:br>
              <a:rPr lang="en-US" i="1" dirty="0" smtClean="0"/>
            </a:br>
            <a:r>
              <a:rPr lang="en-US" i="1" dirty="0" smtClean="0"/>
              <a:t>			</a:t>
            </a:r>
            <a:r>
              <a:rPr lang="en-US" dirty="0" smtClean="0"/>
              <a:t/>
            </a:r>
            <a:br>
              <a:rPr lang="en-US" dirty="0" smtClean="0"/>
            </a:br>
            <a:endParaRPr lang="en-US" dirty="0" smtClean="0"/>
          </a:p>
          <a:p>
            <a:pPr eaLnBrk="1" hangingPunct="1"/>
            <a:r>
              <a:rPr lang="en-US" dirty="0" smtClean="0"/>
              <a:t>Botanicals	</a:t>
            </a:r>
            <a:br>
              <a:rPr lang="en-US" dirty="0" smtClean="0"/>
            </a:br>
            <a:r>
              <a:rPr lang="en-US" dirty="0" smtClean="0"/>
              <a:t/>
            </a:r>
            <a:br>
              <a:rPr lang="en-US" dirty="0" smtClean="0"/>
            </a:br>
            <a:endParaRPr lang="en-US" dirty="0" smtClean="0"/>
          </a:p>
          <a:p>
            <a:pPr eaLnBrk="1" hangingPunct="1"/>
            <a:r>
              <a:rPr lang="en-US" dirty="0" smtClean="0"/>
              <a:t>Biological controls</a:t>
            </a:r>
            <a:r>
              <a:rPr lang="en-US" b="1" dirty="0" smtClean="0"/>
              <a:t>	</a:t>
            </a:r>
          </a:p>
        </p:txBody>
      </p:sp>
      <p:pic>
        <p:nvPicPr>
          <p:cNvPr id="1331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6425" y="4876800"/>
            <a:ext cx="1123950"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6531" r="8570" b="12027"/>
          <a:stretch/>
        </p:blipFill>
        <p:spPr bwMode="auto">
          <a:xfrm>
            <a:off x="4419600" y="3200400"/>
            <a:ext cx="990600" cy="1809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2425"/>
          <p:cNvSpPr txBox="1">
            <a:spLocks noChangeArrowheads="1"/>
          </p:cNvSpPr>
          <p:nvPr/>
        </p:nvSpPr>
        <p:spPr bwMode="auto">
          <a:xfrm>
            <a:off x="5867400" y="64770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sz="1400" dirty="0">
                <a:solidFill>
                  <a:srgbClr val="000000"/>
                </a:solidFill>
              </a:rPr>
              <a:t>No endorsement intended or implied</a:t>
            </a: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1465489"/>
            <a:ext cx="1295400" cy="1734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0396" r="12667" b="6750"/>
          <a:stretch/>
        </p:blipFill>
        <p:spPr bwMode="auto">
          <a:xfrm>
            <a:off x="5762140" y="1547131"/>
            <a:ext cx="972519"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3300" t="4551" r="4289" b="4660"/>
          <a:stretch/>
        </p:blipFill>
        <p:spPr bwMode="auto">
          <a:xfrm>
            <a:off x="7261634" y="4971606"/>
            <a:ext cx="967966" cy="127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86425" y="3215866"/>
            <a:ext cx="923973"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9785369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mtClean="0"/>
              <a:t>Pesticide Registration - Pesticide Labeling</a:t>
            </a:r>
          </a:p>
        </p:txBody>
      </p:sp>
      <p:sp>
        <p:nvSpPr>
          <p:cNvPr id="46083" name="Rectangle 3"/>
          <p:cNvSpPr>
            <a:spLocks noGrp="1" noChangeArrowheads="1"/>
          </p:cNvSpPr>
          <p:nvPr>
            <p:ph type="body" idx="1"/>
          </p:nvPr>
        </p:nvSpPr>
        <p:spPr/>
        <p:txBody>
          <a:bodyPr/>
          <a:lstStyle/>
          <a:p>
            <a:pPr eaLnBrk="1" hangingPunct="1"/>
            <a:r>
              <a:rPr lang="en-US" smtClean="0"/>
              <a:t>Labels are legal documents that provide directions for pesticide mixing, application, storage &amp; disposal</a:t>
            </a:r>
            <a:br>
              <a:rPr lang="en-US" smtClean="0"/>
            </a:br>
            <a:endParaRPr lang="en-US" smtClean="0"/>
          </a:p>
          <a:p>
            <a:pPr eaLnBrk="1" hangingPunct="1"/>
            <a:r>
              <a:rPr lang="en-US" smtClean="0"/>
              <a:t>Users must comply with all instructions on the pesticide label &amp; labeling</a:t>
            </a:r>
            <a:br>
              <a:rPr lang="en-US" smtClean="0"/>
            </a:br>
            <a:endParaRPr lang="en-US" smtClean="0"/>
          </a:p>
          <a:p>
            <a:pPr eaLnBrk="1" hangingPunct="1"/>
            <a:r>
              <a:rPr lang="en-US" smtClean="0"/>
              <a:t>FIFRA 2ee</a:t>
            </a:r>
          </a:p>
        </p:txBody>
      </p:sp>
      <p:pic>
        <p:nvPicPr>
          <p:cNvPr id="46084" name="Picture 5" descr="readlab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7244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title"/>
          </p:nvPr>
        </p:nvSpPr>
        <p:spPr>
          <a:xfrm>
            <a:off x="1143000" y="304800"/>
            <a:ext cx="7315200" cy="1143000"/>
          </a:xfrm>
        </p:spPr>
        <p:txBody>
          <a:bodyPr/>
          <a:lstStyle/>
          <a:p>
            <a:pPr eaLnBrk="1" hangingPunct="1"/>
            <a:r>
              <a:rPr lang="en-US" dirty="0" smtClean="0"/>
              <a:t>The key to proper use</a:t>
            </a:r>
          </a:p>
        </p:txBody>
      </p:sp>
      <p:sp>
        <p:nvSpPr>
          <p:cNvPr id="30724" name="Rectangle 5"/>
          <p:cNvSpPr>
            <a:spLocks noGrp="1" noChangeArrowheads="1"/>
          </p:cNvSpPr>
          <p:nvPr>
            <p:ph type="body" idx="1"/>
          </p:nvPr>
        </p:nvSpPr>
        <p:spPr>
          <a:xfrm>
            <a:off x="1066800" y="1524000"/>
            <a:ext cx="4953000" cy="5105400"/>
          </a:xfrm>
        </p:spPr>
        <p:txBody>
          <a:bodyPr>
            <a:normAutofit fontScale="92500" lnSpcReduction="10000"/>
          </a:bodyPr>
          <a:lstStyle/>
          <a:p>
            <a:pPr eaLnBrk="1" hangingPunct="1">
              <a:lnSpc>
                <a:spcPct val="80000"/>
              </a:lnSpc>
            </a:pPr>
            <a:r>
              <a:rPr lang="en-US" sz="4000" dirty="0" smtClean="0"/>
              <a:t>Read and follow the label &amp; SDS</a:t>
            </a:r>
          </a:p>
          <a:p>
            <a:pPr eaLnBrk="1" hangingPunct="1">
              <a:lnSpc>
                <a:spcPct val="80000"/>
              </a:lnSpc>
            </a:pPr>
            <a:r>
              <a:rPr lang="en-US" sz="4000" dirty="0" smtClean="0"/>
              <a:t>Do your homework</a:t>
            </a:r>
          </a:p>
          <a:p>
            <a:pPr eaLnBrk="1" hangingPunct="1">
              <a:lnSpc>
                <a:spcPct val="80000"/>
              </a:lnSpc>
            </a:pPr>
            <a:r>
              <a:rPr lang="en-US" sz="4000" dirty="0" smtClean="0"/>
              <a:t>If you are a commercial grower </a:t>
            </a:r>
          </a:p>
          <a:p>
            <a:pPr lvl="1" eaLnBrk="1" hangingPunct="1">
              <a:lnSpc>
                <a:spcPct val="80000"/>
              </a:lnSpc>
            </a:pPr>
            <a:r>
              <a:rPr lang="en-US" sz="3600" dirty="0" smtClean="0"/>
              <a:t>only use products approved for agricultural use</a:t>
            </a:r>
          </a:p>
          <a:p>
            <a:pPr lvl="1" eaLnBrk="1" hangingPunct="1">
              <a:lnSpc>
                <a:spcPct val="80000"/>
              </a:lnSpc>
            </a:pPr>
            <a:r>
              <a:rPr lang="en-US" sz="3600" dirty="0"/>
              <a:t>d</a:t>
            </a:r>
            <a:r>
              <a:rPr lang="en-US" sz="3600" dirty="0" smtClean="0"/>
              <a:t>o not use products designed for home garden or home owner use</a:t>
            </a:r>
          </a:p>
        </p:txBody>
      </p:sp>
      <p:grpSp>
        <p:nvGrpSpPr>
          <p:cNvPr id="4" name="Group 3"/>
          <p:cNvGrpSpPr/>
          <p:nvPr/>
        </p:nvGrpSpPr>
        <p:grpSpPr>
          <a:xfrm>
            <a:off x="5785044" y="4648200"/>
            <a:ext cx="3265088" cy="1480588"/>
            <a:chOff x="933450" y="2019300"/>
            <a:chExt cx="7981950" cy="3619500"/>
          </a:xfrm>
        </p:grpSpPr>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1075" y="2019300"/>
              <a:ext cx="7781925"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3450" y="4000500"/>
              <a:ext cx="7677150"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Line 8"/>
            <p:cNvSpPr>
              <a:spLocks noChangeShapeType="1"/>
            </p:cNvSpPr>
            <p:nvPr/>
          </p:nvSpPr>
          <p:spPr bwMode="auto">
            <a:xfrm flipH="1">
              <a:off x="4495800" y="2247900"/>
              <a:ext cx="2095500" cy="12573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8"/>
            <p:cNvSpPr>
              <a:spLocks noChangeShapeType="1"/>
            </p:cNvSpPr>
            <p:nvPr/>
          </p:nvSpPr>
          <p:spPr bwMode="auto">
            <a:xfrm flipH="1">
              <a:off x="7562850" y="4019550"/>
              <a:ext cx="1352550" cy="85725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 name="Text Box 2057"/>
          <p:cNvSpPr txBox="1">
            <a:spLocks noChangeArrowheads="1"/>
          </p:cNvSpPr>
          <p:nvPr/>
        </p:nvSpPr>
        <p:spPr bwMode="auto">
          <a:xfrm>
            <a:off x="6019800" y="64008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sz="1400" dirty="0">
                <a:solidFill>
                  <a:srgbClr val="000000"/>
                </a:solidFill>
              </a:rPr>
              <a:t>No endorsement intended or implied</a:t>
            </a:r>
          </a:p>
        </p:txBody>
      </p:sp>
      <p:pic>
        <p:nvPicPr>
          <p:cNvPr id="5724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5530" y="2667000"/>
            <a:ext cx="2809870" cy="1887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24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304800"/>
            <a:ext cx="2013502"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5427747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mtClean="0"/>
              <a:t>Read the label before…</a:t>
            </a:r>
          </a:p>
        </p:txBody>
      </p:sp>
      <p:sp>
        <p:nvSpPr>
          <p:cNvPr id="25603" name="Rectangle 3"/>
          <p:cNvSpPr>
            <a:spLocks noGrp="1" noChangeArrowheads="1"/>
          </p:cNvSpPr>
          <p:nvPr>
            <p:ph type="body" sz="half" idx="1"/>
          </p:nvPr>
        </p:nvSpPr>
        <p:spPr>
          <a:xfrm>
            <a:off x="228600" y="1981200"/>
            <a:ext cx="4648200" cy="4267200"/>
          </a:xfrm>
        </p:spPr>
        <p:txBody>
          <a:bodyPr/>
          <a:lstStyle/>
          <a:p>
            <a:pPr eaLnBrk="1" hangingPunct="1">
              <a:spcAft>
                <a:spcPct val="30000"/>
              </a:spcAft>
            </a:pPr>
            <a:r>
              <a:rPr lang="en-US" smtClean="0"/>
              <a:t>Buying the pesticide</a:t>
            </a:r>
          </a:p>
          <a:p>
            <a:pPr eaLnBrk="1" hangingPunct="1">
              <a:spcAft>
                <a:spcPct val="30000"/>
              </a:spcAft>
            </a:pPr>
            <a:r>
              <a:rPr lang="en-US" smtClean="0"/>
              <a:t>Storing the pesticide</a:t>
            </a:r>
          </a:p>
          <a:p>
            <a:pPr eaLnBrk="1" hangingPunct="1">
              <a:spcAft>
                <a:spcPct val="30000"/>
              </a:spcAft>
            </a:pPr>
            <a:r>
              <a:rPr lang="en-US" smtClean="0"/>
              <a:t>Mixing and applying the pesticide</a:t>
            </a:r>
          </a:p>
          <a:p>
            <a:pPr eaLnBrk="1" hangingPunct="1">
              <a:spcAft>
                <a:spcPct val="30000"/>
              </a:spcAft>
            </a:pPr>
            <a:r>
              <a:rPr lang="en-US" smtClean="0"/>
              <a:t>Disposing of unused pesticide and empty containers</a:t>
            </a:r>
          </a:p>
        </p:txBody>
      </p:sp>
      <p:grpSp>
        <p:nvGrpSpPr>
          <p:cNvPr id="20484" name="Group 14"/>
          <p:cNvGrpSpPr>
            <a:grpSpLocks/>
          </p:cNvGrpSpPr>
          <p:nvPr/>
        </p:nvGrpSpPr>
        <p:grpSpPr bwMode="auto">
          <a:xfrm>
            <a:off x="4724400" y="1828800"/>
            <a:ext cx="3913188" cy="4286250"/>
            <a:chOff x="2973" y="1104"/>
            <a:chExt cx="2499" cy="2448"/>
          </a:xfrm>
        </p:grpSpPr>
        <p:pic>
          <p:nvPicPr>
            <p:cNvPr id="20485" name="Picture 9" descr="MCj0282086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3" y="1104"/>
              <a:ext cx="2499" cy="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11"/>
            <p:cNvSpPr txBox="1">
              <a:spLocks noChangeArrowheads="1"/>
            </p:cNvSpPr>
            <p:nvPr/>
          </p:nvSpPr>
          <p:spPr bwMode="auto">
            <a:xfrm rot="-1083820">
              <a:off x="3092" y="2887"/>
              <a:ext cx="1112"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b="1" smtClean="0">
                  <a:solidFill>
                    <a:srgbClr val="000000"/>
                  </a:solidFill>
                </a:rPr>
                <a:t>WARNING</a:t>
              </a:r>
            </a:p>
            <a:p>
              <a:pPr algn="ctr" eaLnBrk="1" hangingPunct="1"/>
              <a:r>
                <a:rPr lang="en-US" sz="1000" b="1" smtClean="0">
                  <a:solidFill>
                    <a:srgbClr val="000000"/>
                  </a:solidFill>
                </a:rPr>
                <a:t> May cause moderate eye </a:t>
              </a:r>
            </a:p>
            <a:p>
              <a:pPr algn="ctr" eaLnBrk="1" hangingPunct="1"/>
              <a:r>
                <a:rPr lang="en-US" sz="1000" b="1" smtClean="0">
                  <a:solidFill>
                    <a:srgbClr val="000000"/>
                  </a:solidFill>
                </a:rPr>
                <a:t> and skin irritation</a:t>
              </a:r>
            </a:p>
          </p:txBody>
        </p:sp>
        <p:sp>
          <p:nvSpPr>
            <p:cNvPr id="20487" name="Text Box 13"/>
            <p:cNvSpPr txBox="1">
              <a:spLocks noChangeArrowheads="1"/>
            </p:cNvSpPr>
            <p:nvPr/>
          </p:nvSpPr>
          <p:spPr bwMode="auto">
            <a:xfrm rot="-1052387">
              <a:off x="3026" y="2479"/>
              <a:ext cx="1065"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b="1" smtClean="0">
                  <a:solidFill>
                    <a:srgbClr val="000000"/>
                  </a:solidFill>
                </a:rPr>
                <a:t>PLANTGUARD </a:t>
              </a:r>
            </a:p>
            <a:p>
              <a:pPr algn="ctr" eaLnBrk="1" hangingPunct="1"/>
              <a:r>
                <a:rPr lang="en-US" sz="1600" b="1" smtClean="0">
                  <a:solidFill>
                    <a:srgbClr val="000000"/>
                  </a:solidFill>
                </a:rPr>
                <a:t>5OW</a:t>
              </a:r>
            </a:p>
          </p:txBody>
        </p:sp>
      </p:grpSp>
    </p:spTree>
    <p:custDataLst>
      <p:tags r:id="rId1"/>
    </p:custDataLst>
    <p:extLst>
      <p:ext uri="{BB962C8B-B14F-4D97-AF65-F5344CB8AC3E}">
        <p14:creationId xmlns:p14="http://schemas.microsoft.com/office/powerpoint/2010/main" val="4196525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60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8600" y="228600"/>
            <a:ext cx="8686800" cy="914400"/>
          </a:xfrm>
        </p:spPr>
        <p:txBody>
          <a:bodyPr/>
          <a:lstStyle/>
          <a:p>
            <a:pPr eaLnBrk="1" hangingPunct="1"/>
            <a:r>
              <a:rPr lang="en-US" smtClean="0"/>
              <a:t>Label “Rules of Thumb”</a:t>
            </a:r>
          </a:p>
        </p:txBody>
      </p:sp>
      <p:sp>
        <p:nvSpPr>
          <p:cNvPr id="40963" name="Rectangle 3"/>
          <p:cNvSpPr>
            <a:spLocks noGrp="1" noChangeArrowheads="1"/>
          </p:cNvSpPr>
          <p:nvPr>
            <p:ph type="body" idx="1"/>
          </p:nvPr>
        </p:nvSpPr>
        <p:spPr>
          <a:xfrm>
            <a:off x="152400" y="1295400"/>
            <a:ext cx="4267200" cy="5410200"/>
          </a:xfrm>
        </p:spPr>
        <p:txBody>
          <a:bodyPr>
            <a:normAutofit fontScale="77500" lnSpcReduction="20000"/>
          </a:bodyPr>
          <a:lstStyle/>
          <a:p>
            <a:pPr eaLnBrk="1" hangingPunct="1">
              <a:spcAft>
                <a:spcPct val="30000"/>
              </a:spcAft>
            </a:pPr>
            <a:r>
              <a:rPr lang="en-US" dirty="0" smtClean="0">
                <a:solidFill>
                  <a:schemeClr val="hlink"/>
                </a:solidFill>
              </a:rPr>
              <a:t>The site or crop </a:t>
            </a:r>
            <a:r>
              <a:rPr lang="en-US" dirty="0" smtClean="0">
                <a:solidFill>
                  <a:schemeClr val="accent2"/>
                </a:solidFill>
              </a:rPr>
              <a:t>must</a:t>
            </a:r>
            <a:r>
              <a:rPr lang="en-US" dirty="0" smtClean="0">
                <a:solidFill>
                  <a:schemeClr val="hlink"/>
                </a:solidFill>
              </a:rPr>
              <a:t> be stated on the label</a:t>
            </a:r>
          </a:p>
          <a:p>
            <a:pPr eaLnBrk="1" hangingPunct="1">
              <a:spcAft>
                <a:spcPct val="30000"/>
              </a:spcAft>
            </a:pPr>
            <a:r>
              <a:rPr lang="en-US" dirty="0" smtClean="0"/>
              <a:t>The target pest does not need to be listed</a:t>
            </a:r>
          </a:p>
          <a:p>
            <a:pPr eaLnBrk="1" hangingPunct="1">
              <a:spcAft>
                <a:spcPct val="30000"/>
              </a:spcAft>
            </a:pPr>
            <a:r>
              <a:rPr lang="en-US" dirty="0" smtClean="0"/>
              <a:t>Any application method may be used, unless prohibited by the label</a:t>
            </a:r>
          </a:p>
          <a:p>
            <a:pPr eaLnBrk="1" hangingPunct="1">
              <a:spcAft>
                <a:spcPct val="30000"/>
              </a:spcAft>
            </a:pPr>
            <a:r>
              <a:rPr lang="en-US" dirty="0" smtClean="0"/>
              <a:t>Applications may be made at a rate </a:t>
            </a:r>
            <a:r>
              <a:rPr lang="en-US" dirty="0" smtClean="0">
                <a:solidFill>
                  <a:schemeClr val="accent2"/>
                </a:solidFill>
              </a:rPr>
              <a:t>less than</a:t>
            </a:r>
            <a:r>
              <a:rPr lang="en-US" dirty="0" smtClean="0"/>
              <a:t> that stated on the label, not more!</a:t>
            </a:r>
          </a:p>
          <a:p>
            <a:pPr eaLnBrk="1" hangingPunct="1">
              <a:spcAft>
                <a:spcPct val="30000"/>
              </a:spcAft>
            </a:pPr>
            <a:r>
              <a:rPr lang="en-US" dirty="0" smtClean="0">
                <a:solidFill>
                  <a:schemeClr val="accent2"/>
                </a:solidFill>
              </a:rPr>
              <a:t>Tank mixtures are OK</a:t>
            </a:r>
            <a:r>
              <a:rPr lang="en-US" dirty="0" smtClean="0"/>
              <a:t>, unless the label says otherwise</a:t>
            </a:r>
          </a:p>
        </p:txBody>
      </p:sp>
      <p:pic>
        <p:nvPicPr>
          <p:cNvPr id="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635125"/>
            <a:ext cx="4578350" cy="407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2057"/>
          <p:cNvSpPr txBox="1">
            <a:spLocks noChangeArrowheads="1"/>
          </p:cNvSpPr>
          <p:nvPr/>
        </p:nvSpPr>
        <p:spPr bwMode="auto">
          <a:xfrm>
            <a:off x="6019800" y="64008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sz="1400" dirty="0">
                <a:solidFill>
                  <a:srgbClr val="000000"/>
                </a:solidFill>
              </a:rPr>
              <a:t>No endorsement intended or implied</a:t>
            </a:r>
          </a:p>
        </p:txBody>
      </p:sp>
    </p:spTree>
    <p:custDataLst>
      <p:tags r:id="rId1"/>
    </p:custDataLst>
    <p:extLst>
      <p:ext uri="{BB962C8B-B14F-4D97-AF65-F5344CB8AC3E}">
        <p14:creationId xmlns:p14="http://schemas.microsoft.com/office/powerpoint/2010/main" val="8454631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wipe(left)">
                                      <p:cBhvr>
                                        <p:cTn id="7" dur="500"/>
                                        <p:tgtEl>
                                          <p:spTgt spid="409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963">
                                            <p:txEl>
                                              <p:pRg st="1" end="1"/>
                                            </p:txEl>
                                          </p:spTgt>
                                        </p:tgtEl>
                                        <p:attrNameLst>
                                          <p:attrName>style.visibility</p:attrName>
                                        </p:attrNameLst>
                                      </p:cBhvr>
                                      <p:to>
                                        <p:strVal val="visible"/>
                                      </p:to>
                                    </p:set>
                                    <p:animEffect transition="in" filter="wipe(left)">
                                      <p:cBhvr>
                                        <p:cTn id="12" dur="500"/>
                                        <p:tgtEl>
                                          <p:spTgt spid="409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963">
                                            <p:txEl>
                                              <p:pRg st="2" end="2"/>
                                            </p:txEl>
                                          </p:spTgt>
                                        </p:tgtEl>
                                        <p:attrNameLst>
                                          <p:attrName>style.visibility</p:attrName>
                                        </p:attrNameLst>
                                      </p:cBhvr>
                                      <p:to>
                                        <p:strVal val="visible"/>
                                      </p:to>
                                    </p:set>
                                    <p:animEffect transition="in" filter="wipe(left)">
                                      <p:cBhvr>
                                        <p:cTn id="17" dur="500"/>
                                        <p:tgtEl>
                                          <p:spTgt spid="409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0963">
                                            <p:txEl>
                                              <p:pRg st="3" end="3"/>
                                            </p:txEl>
                                          </p:spTgt>
                                        </p:tgtEl>
                                        <p:attrNameLst>
                                          <p:attrName>style.visibility</p:attrName>
                                        </p:attrNameLst>
                                      </p:cBhvr>
                                      <p:to>
                                        <p:strVal val="visible"/>
                                      </p:to>
                                    </p:set>
                                    <p:animEffect transition="in" filter="wipe(left)">
                                      <p:cBhvr>
                                        <p:cTn id="22" dur="500"/>
                                        <p:tgtEl>
                                          <p:spTgt spid="4096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0963">
                                            <p:txEl>
                                              <p:pRg st="4" end="4"/>
                                            </p:txEl>
                                          </p:spTgt>
                                        </p:tgtEl>
                                        <p:attrNameLst>
                                          <p:attrName>style.visibility</p:attrName>
                                        </p:attrNameLst>
                                      </p:cBhvr>
                                      <p:to>
                                        <p:strVal val="visible"/>
                                      </p:to>
                                    </p:set>
                                    <p:animEffect transition="in" filter="wipe(left)">
                                      <p:cBhvr>
                                        <p:cTn id="27" dur="500"/>
                                        <p:tgtEl>
                                          <p:spTgt spid="409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S-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752600"/>
            <a:ext cx="6781800" cy="462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p:cNvSpPr>
            <a:spLocks noGrp="1" noChangeArrowheads="1"/>
          </p:cNvSpPr>
          <p:nvPr>
            <p:ph type="title"/>
          </p:nvPr>
        </p:nvSpPr>
        <p:spPr/>
        <p:txBody>
          <a:bodyPr/>
          <a:lstStyle/>
          <a:p>
            <a:pPr eaLnBrk="1" hangingPunct="1"/>
            <a:r>
              <a:rPr lang="en-US" smtClean="0"/>
              <a:t>Labels of old</a:t>
            </a:r>
          </a:p>
        </p:txBody>
      </p:sp>
      <p:sp>
        <p:nvSpPr>
          <p:cNvPr id="47108" name="TextBox 1"/>
          <p:cNvSpPr txBox="1">
            <a:spLocks noChangeArrowheads="1"/>
          </p:cNvSpPr>
          <p:nvPr/>
        </p:nvSpPr>
        <p:spPr bwMode="auto">
          <a:xfrm>
            <a:off x="5867400" y="6473825"/>
            <a:ext cx="3214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No endorsements intended or implied</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title"/>
          </p:nvPr>
        </p:nvSpPr>
        <p:spPr/>
        <p:txBody>
          <a:bodyPr/>
          <a:lstStyle/>
          <a:p>
            <a:pPr eaLnBrk="1" hangingPunct="1"/>
            <a:r>
              <a:rPr lang="en-US" smtClean="0"/>
              <a:t>More labels of old</a:t>
            </a:r>
          </a:p>
        </p:txBody>
      </p:sp>
      <p:pic>
        <p:nvPicPr>
          <p:cNvPr id="48131" name="Picture 2" descr="S-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143000" y="1447800"/>
            <a:ext cx="6934200" cy="4589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2" name="TextBox 1"/>
          <p:cNvSpPr txBox="1">
            <a:spLocks noChangeArrowheads="1"/>
          </p:cNvSpPr>
          <p:nvPr/>
        </p:nvSpPr>
        <p:spPr bwMode="auto">
          <a:xfrm>
            <a:off x="5867400" y="6473825"/>
            <a:ext cx="3214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No endorsements intended or implied</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S-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95400"/>
            <a:ext cx="7315200"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3"/>
          <p:cNvSpPr>
            <a:spLocks noGrp="1" noChangeArrowheads="1"/>
          </p:cNvSpPr>
          <p:nvPr>
            <p:ph type="title"/>
          </p:nvPr>
        </p:nvSpPr>
        <p:spPr/>
        <p:txBody>
          <a:bodyPr/>
          <a:lstStyle/>
          <a:p>
            <a:pPr eaLnBrk="1" hangingPunct="1"/>
            <a:r>
              <a:rPr lang="en-US" smtClean="0"/>
              <a:t>What do you think it was?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1173163" y="457200"/>
            <a:ext cx="7772400" cy="457200"/>
          </a:xfrm>
        </p:spPr>
        <p:txBody>
          <a:bodyPr/>
          <a:lstStyle/>
          <a:p>
            <a:r>
              <a:rPr lang="en-US" sz="4000" smtClean="0"/>
              <a:t>Great directions!</a:t>
            </a:r>
          </a:p>
        </p:txBody>
      </p:sp>
      <p:pic>
        <p:nvPicPr>
          <p:cNvPr id="123907" name="Picture 3" descr="Bug_death_2"/>
          <p:cNvPicPr>
            <a:picLocks noChangeAspect="1" noChangeArrowheads="1"/>
          </p:cNvPicPr>
          <p:nvPr/>
        </p:nvPicPr>
        <p:blipFill>
          <a:blip r:embed="rId4">
            <a:lum bright="-8000" contrast="12000"/>
            <a:extLst>
              <a:ext uri="{28A0092B-C50C-407E-A947-70E740481C1C}">
                <a14:useLocalDpi xmlns:a14="http://schemas.microsoft.com/office/drawing/2010/main" val="0"/>
              </a:ext>
            </a:extLst>
          </a:blip>
          <a:srcRect/>
          <a:stretch>
            <a:fillRect/>
          </a:stretch>
        </p:blipFill>
        <p:spPr bwMode="auto">
          <a:xfrm>
            <a:off x="914400" y="1143000"/>
            <a:ext cx="426720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Text Box 4"/>
          <p:cNvSpPr txBox="1">
            <a:spLocks noChangeArrowheads="1"/>
          </p:cNvSpPr>
          <p:nvPr/>
        </p:nvSpPr>
        <p:spPr bwMode="auto">
          <a:xfrm>
            <a:off x="5715000" y="990600"/>
            <a:ext cx="3124200" cy="559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600" dirty="0"/>
              <a:t>“Bug Death is a patented non-poisonous powder, and is entirely different from anything that has ever been placed on the market, and </a:t>
            </a:r>
            <a:r>
              <a:rPr lang="en-US" sz="1600" dirty="0">
                <a:solidFill>
                  <a:srgbClr val="C00000"/>
                </a:solidFill>
              </a:rPr>
              <a:t>overcomes all the objections to the deadly poisons that the farmers have been obliged to use in the past.  It is just as effectual as Paris Green and other dangerous insect powders.</a:t>
            </a:r>
            <a:r>
              <a:rPr lang="en-US" sz="1600" dirty="0"/>
              <a:t>  It is sure death to the potato, squash and cucumber bugs, currant and tomato worms, also other plant and vine eating pests.</a:t>
            </a:r>
          </a:p>
          <a:p>
            <a:pPr>
              <a:spcBef>
                <a:spcPct val="50000"/>
              </a:spcBef>
            </a:pPr>
            <a:r>
              <a:rPr lang="en-US" sz="1600" dirty="0"/>
              <a:t>The deadly effect on bugs will not always be as quick, but it is just as sure.  </a:t>
            </a:r>
            <a:r>
              <a:rPr lang="en-US" sz="1600" dirty="0">
                <a:solidFill>
                  <a:srgbClr val="C00000"/>
                </a:solidFill>
              </a:rPr>
              <a:t>Contrary to the arsenic preparations, it is a benefit to the plant, and the more freely used the better the plant will thrive</a:t>
            </a:r>
            <a:r>
              <a:rPr lang="en-US" sz="1600" dirty="0"/>
              <a:t>, and for potatoes when blight is prevalent, the extra yield will more than pay all expense of Bug Death.”</a:t>
            </a:r>
          </a:p>
        </p:txBody>
      </p:sp>
      <p:sp>
        <p:nvSpPr>
          <p:cNvPr id="123909" name="Text Box 5"/>
          <p:cNvSpPr txBox="1">
            <a:spLocks noChangeArrowheads="1"/>
          </p:cNvSpPr>
          <p:nvPr/>
        </p:nvSpPr>
        <p:spPr bwMode="auto">
          <a:xfrm>
            <a:off x="76200" y="6019800"/>
            <a:ext cx="5715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dirty="0"/>
              <a:t>Contained 5% lead oxide &amp; 47% zinc oxide</a:t>
            </a:r>
          </a:p>
        </p:txBody>
      </p:sp>
    </p:spTree>
    <p:custDataLst>
      <p:tags r:id="rId1"/>
    </p:custDataLst>
    <p:extLst>
      <p:ext uri="{BB962C8B-B14F-4D97-AF65-F5344CB8AC3E}">
        <p14:creationId xmlns:p14="http://schemas.microsoft.com/office/powerpoint/2010/main" val="428746284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title"/>
          </p:nvPr>
        </p:nvSpPr>
        <p:spPr>
          <a:xfrm>
            <a:off x="609600" y="228600"/>
            <a:ext cx="7924800" cy="993775"/>
          </a:xfrm>
        </p:spPr>
        <p:txBody>
          <a:bodyPr/>
          <a:lstStyle/>
          <a:p>
            <a:pPr eaLnBrk="1" hangingPunct="1"/>
            <a:r>
              <a:rPr lang="en-US" smtClean="0"/>
              <a:t>Jim Dill’s favorite</a:t>
            </a:r>
          </a:p>
        </p:txBody>
      </p:sp>
      <p:grpSp>
        <p:nvGrpSpPr>
          <p:cNvPr id="50179" name="Group 1"/>
          <p:cNvGrpSpPr>
            <a:grpSpLocks/>
          </p:cNvGrpSpPr>
          <p:nvPr/>
        </p:nvGrpSpPr>
        <p:grpSpPr bwMode="auto">
          <a:xfrm>
            <a:off x="685800" y="1219200"/>
            <a:ext cx="7662863" cy="5181600"/>
            <a:chOff x="685800" y="1371600"/>
            <a:chExt cx="7662863" cy="5181600"/>
          </a:xfrm>
        </p:grpSpPr>
        <p:pic>
          <p:nvPicPr>
            <p:cNvPr id="50181" name="Picture 2" descr="dillcan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47800"/>
              <a:ext cx="2947988"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4" descr="dillcanb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371600"/>
              <a:ext cx="293846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180" name="TextBox 1"/>
          <p:cNvSpPr txBox="1">
            <a:spLocks noChangeArrowheads="1"/>
          </p:cNvSpPr>
          <p:nvPr/>
        </p:nvSpPr>
        <p:spPr bwMode="auto">
          <a:xfrm>
            <a:off x="5867400" y="6473825"/>
            <a:ext cx="3214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No endorsements intended or implied</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31"/>
          <p:cNvSpPr>
            <a:spLocks noGrp="1" noChangeArrowheads="1"/>
          </p:cNvSpPr>
          <p:nvPr>
            <p:ph type="title"/>
          </p:nvPr>
        </p:nvSpPr>
        <p:spPr>
          <a:xfrm>
            <a:off x="457200" y="228600"/>
            <a:ext cx="8229600" cy="685800"/>
          </a:xfrm>
        </p:spPr>
        <p:txBody>
          <a:bodyPr/>
          <a:lstStyle/>
          <a:p>
            <a:pPr eaLnBrk="1" hangingPunct="1"/>
            <a:r>
              <a:rPr lang="en-US" smtClean="0"/>
              <a:t>Today’s label</a:t>
            </a:r>
          </a:p>
        </p:txBody>
      </p:sp>
      <p:pic>
        <p:nvPicPr>
          <p:cNvPr id="512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3886200"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1204" name="Group 1"/>
          <p:cNvGrpSpPr>
            <a:grpSpLocks/>
          </p:cNvGrpSpPr>
          <p:nvPr/>
        </p:nvGrpSpPr>
        <p:grpSpPr bwMode="auto">
          <a:xfrm>
            <a:off x="4703763" y="1066800"/>
            <a:ext cx="3906837" cy="5448300"/>
            <a:chOff x="4419601" y="1219200"/>
            <a:chExt cx="3906212" cy="5448557"/>
          </a:xfrm>
        </p:grpSpPr>
        <p:pic>
          <p:nvPicPr>
            <p:cNvPr id="5120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1" y="1219200"/>
              <a:ext cx="1976970" cy="5448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19200"/>
              <a:ext cx="2001213" cy="5448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1205" name="TextBox 1"/>
          <p:cNvSpPr txBox="1">
            <a:spLocks noChangeArrowheads="1"/>
          </p:cNvSpPr>
          <p:nvPr/>
        </p:nvSpPr>
        <p:spPr bwMode="auto">
          <a:xfrm>
            <a:off x="5867400" y="6510338"/>
            <a:ext cx="3214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No endorsements intended or implied</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4556" y="304800"/>
            <a:ext cx="5200846" cy="762000"/>
          </a:xfrm>
        </p:spPr>
        <p:txBody>
          <a:bodyPr/>
          <a:lstStyle/>
          <a:p>
            <a:r>
              <a:rPr lang="en-US" dirty="0"/>
              <a:t>These are </a:t>
            </a:r>
            <a:r>
              <a:rPr lang="en-US" dirty="0" smtClean="0"/>
              <a:t>pesticides</a:t>
            </a:r>
            <a:endParaRPr lang="en-US" dirty="0"/>
          </a:p>
        </p:txBody>
      </p:sp>
      <p:sp>
        <p:nvSpPr>
          <p:cNvPr id="3" name="Content Placeholder 2"/>
          <p:cNvSpPr>
            <a:spLocks noGrp="1"/>
          </p:cNvSpPr>
          <p:nvPr>
            <p:ph idx="1"/>
          </p:nvPr>
        </p:nvSpPr>
        <p:spPr>
          <a:xfrm>
            <a:off x="1173163" y="2514600"/>
            <a:ext cx="3876253" cy="3962400"/>
          </a:xfrm>
        </p:spPr>
        <p:txBody>
          <a:bodyPr>
            <a:normAutofit/>
          </a:bodyPr>
          <a:lstStyle/>
          <a:p>
            <a:r>
              <a:rPr lang="en-US" dirty="0"/>
              <a:t>Deer and rabbit </a:t>
            </a:r>
            <a:r>
              <a:rPr lang="en-US" dirty="0" smtClean="0"/>
              <a:t>repellents</a:t>
            </a:r>
            <a:br>
              <a:rPr lang="en-US" dirty="0" smtClean="0"/>
            </a:br>
            <a:r>
              <a:rPr lang="en-US" dirty="0" smtClean="0"/>
              <a:t/>
            </a:r>
            <a:br>
              <a:rPr lang="en-US" dirty="0" smtClean="0"/>
            </a:br>
            <a:endParaRPr lang="en-US" dirty="0" smtClean="0"/>
          </a:p>
          <a:p>
            <a:r>
              <a:rPr lang="en-US" dirty="0" smtClean="0"/>
              <a:t>Insect repellents</a:t>
            </a:r>
            <a:br>
              <a:rPr lang="en-US" dirty="0" smtClean="0"/>
            </a:br>
            <a:r>
              <a:rPr lang="en-US" dirty="0" smtClean="0"/>
              <a:t/>
            </a:r>
            <a:br>
              <a:rPr lang="en-US" dirty="0" smtClean="0"/>
            </a:br>
            <a:endParaRPr lang="en-US" dirty="0" smtClean="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9416" y="2362200"/>
            <a:ext cx="105744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2425"/>
          <p:cNvSpPr txBox="1">
            <a:spLocks noChangeArrowheads="1"/>
          </p:cNvSpPr>
          <p:nvPr/>
        </p:nvSpPr>
        <p:spPr bwMode="auto">
          <a:xfrm>
            <a:off x="5441505" y="61722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sz="1400" dirty="0">
                <a:solidFill>
                  <a:srgbClr val="000000"/>
                </a:solidFill>
              </a:rPr>
              <a:t>No endorsement intended or implied</a:t>
            </a: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802" t="4772" r="21168" b="5247"/>
          <a:stretch/>
        </p:blipFill>
        <p:spPr bwMode="auto">
          <a:xfrm>
            <a:off x="6652788" y="2127615"/>
            <a:ext cx="967572" cy="1526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0" y="3543300"/>
            <a:ext cx="914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9"/>
          <p:cNvPicPr>
            <a:picLocks noChangeAspect="1" noChangeArrowheads="1"/>
          </p:cNvPicPr>
          <p:nvPr/>
        </p:nvPicPr>
        <p:blipFill>
          <a:blip r:embed="rId6" cstate="print">
            <a:extLst>
              <a:ext uri="{28A0092B-C50C-407E-A947-70E740481C1C}">
                <a14:useLocalDpi xmlns:a14="http://schemas.microsoft.com/office/drawing/2010/main" val="0"/>
              </a:ext>
            </a:extLst>
          </a:blip>
          <a:srcRect l="36667" t="2000" r="37555" b="2000"/>
          <a:stretch>
            <a:fillRect/>
          </a:stretch>
        </p:blipFill>
        <p:spPr bwMode="auto">
          <a:xfrm>
            <a:off x="6080133" y="3771900"/>
            <a:ext cx="49053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0"/>
          <p:cNvPicPr>
            <a:picLocks noChangeAspect="1" noChangeArrowheads="1"/>
          </p:cNvPicPr>
          <p:nvPr/>
        </p:nvPicPr>
        <p:blipFill>
          <a:blip r:embed="rId7">
            <a:extLst>
              <a:ext uri="{28A0092B-C50C-407E-A947-70E740481C1C}">
                <a14:useLocalDpi xmlns:a14="http://schemas.microsoft.com/office/drawing/2010/main" val="0"/>
              </a:ext>
            </a:extLst>
          </a:blip>
          <a:srcRect l="27451" r="33333"/>
          <a:stretch>
            <a:fillRect/>
          </a:stretch>
        </p:blipFill>
        <p:spPr bwMode="auto">
          <a:xfrm>
            <a:off x="7008345" y="3714750"/>
            <a:ext cx="762000"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1"/>
          <p:cNvPicPr>
            <a:picLocks noChangeAspect="1" noChangeArrowheads="1"/>
          </p:cNvPicPr>
          <p:nvPr/>
        </p:nvPicPr>
        <p:blipFill>
          <a:blip r:embed="rId8">
            <a:extLst>
              <a:ext uri="{28A0092B-C50C-407E-A947-70E740481C1C}">
                <a14:useLocalDpi xmlns:a14="http://schemas.microsoft.com/office/drawing/2010/main" val="0"/>
              </a:ext>
            </a:extLst>
          </a:blip>
          <a:srcRect t="21892" r="86078" b="19730"/>
          <a:stretch>
            <a:fillRect/>
          </a:stretch>
        </p:blipFill>
        <p:spPr bwMode="auto">
          <a:xfrm>
            <a:off x="5049106" y="3657600"/>
            <a:ext cx="67627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1152664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ctrTitle"/>
          </p:nvPr>
        </p:nvSpPr>
        <p:spPr>
          <a:xfrm>
            <a:off x="609600" y="228600"/>
            <a:ext cx="7772400" cy="1905000"/>
          </a:xfrm>
        </p:spPr>
        <p:txBody>
          <a:bodyPr/>
          <a:lstStyle/>
          <a:p>
            <a:pPr eaLnBrk="1" hangingPunct="1"/>
            <a:r>
              <a:rPr lang="en-US" dirty="0" smtClean="0"/>
              <a:t>Time for label exercise</a:t>
            </a:r>
            <a:br>
              <a:rPr lang="en-US" dirty="0" smtClean="0"/>
            </a:br>
            <a:r>
              <a:rPr lang="en-US" dirty="0" smtClean="0"/>
              <a:t/>
            </a:r>
            <a:br>
              <a:rPr lang="en-US" dirty="0" smtClean="0"/>
            </a:br>
            <a:r>
              <a:rPr lang="en-US" sz="3200" dirty="0" smtClean="0"/>
              <a:t>Please find the DuPont </a:t>
            </a:r>
            <a:r>
              <a:rPr lang="en-US" sz="3200" dirty="0" err="1" smtClean="0"/>
              <a:t>Lannate</a:t>
            </a:r>
            <a:r>
              <a:rPr lang="en-US" sz="3200" dirty="0" smtClean="0"/>
              <a:t> LV label</a:t>
            </a:r>
          </a:p>
        </p:txBody>
      </p:sp>
      <p:pic>
        <p:nvPicPr>
          <p:cNvPr id="5744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374611"/>
            <a:ext cx="4981575" cy="4178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PQuestion"/>
          <p:cNvSpPr>
            <a:spLocks noGrp="1"/>
          </p:cNvSpPr>
          <p:nvPr>
            <p:ph type="title"/>
          </p:nvPr>
        </p:nvSpPr>
        <p:spPr/>
        <p:txBody>
          <a:bodyPr/>
          <a:lstStyle/>
          <a:p>
            <a:r>
              <a:rPr lang="en-US" sz="4000" dirty="0" err="1" smtClean="0"/>
              <a:t>Lannate</a:t>
            </a:r>
            <a:r>
              <a:rPr lang="en-US" sz="4000" dirty="0" smtClean="0"/>
              <a:t> LV is a low risk pesticide.</a:t>
            </a:r>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2585639844"/>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54518" name="Chart" r:id="rId7" imgW="4572000" imgH="5143500" progId="MSGraph.Chart.8">
                  <p:embed followColorScheme="full"/>
                </p:oleObj>
              </mc:Choice>
              <mc:Fallback>
                <p:oleObj name="Chart" r:id="rId7" imgW="4572000" imgH="5143500" progId="MSGraph.Chart.8">
                  <p:embed followColorScheme="full"/>
                  <p:pic>
                    <p:nvPicPr>
                      <p:cNvPr id="0" name="TPChart"/>
                      <p:cNvPicPr>
                        <a:picLocks noChangeAspect="1" noChangeArrowheads="1"/>
                      </p:cNvPicPr>
                      <p:nvPr/>
                    </p:nvPicPr>
                    <p:blipFill>
                      <a:blip r:embed="rId8"/>
                      <a:srcRect/>
                      <a:stretch>
                        <a:fillRect/>
                      </a:stretch>
                    </p:blipFill>
                    <p:spPr bwMode="auto">
                      <a:xfrm>
                        <a:off x="4508500" y="1651000"/>
                        <a:ext cx="457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276" name="TPAnswers"/>
          <p:cNvSpPr>
            <a:spLocks noGrp="1"/>
          </p:cNvSpPr>
          <p:nvPr>
            <p:ph type="body" idx="1"/>
            <p:custDataLst>
              <p:tags r:id="rId4"/>
            </p:custDataLst>
          </p:nvPr>
        </p:nvSpPr>
        <p:spPr>
          <a:xfrm>
            <a:off x="457200" y="1600200"/>
            <a:ext cx="4114800" cy="4525963"/>
          </a:xfrm>
        </p:spPr>
        <p:txBody>
          <a:bodyPr/>
          <a:lstStyle/>
          <a:p>
            <a:pPr marL="514350" indent="-514350">
              <a:buFontTx/>
              <a:buAutoNum type="arabicPeriod"/>
            </a:pPr>
            <a:r>
              <a:rPr lang="en-US" smtClean="0"/>
              <a:t>True</a:t>
            </a:r>
          </a:p>
          <a:p>
            <a:pPr marL="514350" indent="-514350">
              <a:buFontTx/>
              <a:buAutoNum type="arabicPeriod"/>
            </a:pPr>
            <a:r>
              <a:rPr lang="en-US" smtClean="0"/>
              <a:t>False</a:t>
            </a:r>
          </a:p>
        </p:txBody>
      </p:sp>
      <p:sp>
        <p:nvSpPr>
          <p:cNvPr id="2" name="CorShape1"/>
          <p:cNvSpPr/>
          <p:nvPr>
            <p:custDataLst>
              <p:tags r:id="rId5"/>
            </p:custDataLst>
          </p:nvPr>
        </p:nvSpPr>
        <p:spPr>
          <a:xfrm>
            <a:off x="1037590" y="2133600"/>
            <a:ext cx="1017651" cy="58521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repeatDur="0" restart="never"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repeatDur="0" restart="never" fill="hold" grpId="1" nodeType="afterEffect">
                                  <p:stCondLst>
                                    <p:cond delay="0"/>
                                  </p:stCondLst>
                                  <p:childTnLst>
                                    <p:animEffect transition="out" filter="fade">
                                      <p:cBhvr>
                                        <p:cTn id="15" dur="500" tmFilter="0, 0; .2, .5; .8, .5; 1, 0"/>
                                        <p:tgtEl>
                                          <p:spTgt spid="2"/>
                                        </p:tgtEl>
                                      </p:cBhvr>
                                    </p:animEffect>
                                    <p:animScale>
                                      <p:cBhvr>
                                        <p:cTn id="16"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2" grpId="0" animBg="1"/>
      <p:bldP spid="2"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Danger – Poison = High Toxicity</a:t>
            </a:r>
            <a:endParaRPr lang="en-US" dirty="0"/>
          </a:p>
        </p:txBody>
      </p:sp>
      <p:grpSp>
        <p:nvGrpSpPr>
          <p:cNvPr id="6" name="Group 5"/>
          <p:cNvGrpSpPr/>
          <p:nvPr/>
        </p:nvGrpSpPr>
        <p:grpSpPr>
          <a:xfrm>
            <a:off x="838200" y="1600200"/>
            <a:ext cx="7500257" cy="4583116"/>
            <a:chOff x="1371600" y="1600200"/>
            <a:chExt cx="7500257" cy="4583116"/>
          </a:xfrm>
        </p:grpSpPr>
        <p:pic>
          <p:nvPicPr>
            <p:cNvPr id="5386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100" t="16363" r="8071" b="26010"/>
            <a:stretch/>
          </p:blipFill>
          <p:spPr bwMode="auto">
            <a:xfrm>
              <a:off x="1371600" y="1905000"/>
              <a:ext cx="7500257" cy="4278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1371600" y="1600200"/>
              <a:ext cx="3886200" cy="2209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7315200" y="1600200"/>
            <a:ext cx="990600" cy="369332"/>
          </a:xfrm>
          <a:prstGeom prst="rect">
            <a:avLst/>
          </a:prstGeom>
          <a:noFill/>
        </p:spPr>
        <p:txBody>
          <a:bodyPr wrap="square" rtlCol="0">
            <a:spAutoFit/>
          </a:bodyPr>
          <a:lstStyle/>
          <a:p>
            <a:r>
              <a:rPr lang="en-US" dirty="0" smtClean="0"/>
              <a:t>Page 1</a:t>
            </a:r>
            <a:endParaRPr lang="en-US" dirty="0"/>
          </a:p>
        </p:txBody>
      </p:sp>
    </p:spTree>
    <p:custDataLst>
      <p:tags r:id="rId1"/>
    </p:custDataLst>
    <p:extLst>
      <p:ext uri="{BB962C8B-B14F-4D97-AF65-F5344CB8AC3E}">
        <p14:creationId xmlns:p14="http://schemas.microsoft.com/office/powerpoint/2010/main" val="355213340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229600" cy="1143000"/>
          </a:xfrm>
        </p:spPr>
        <p:txBody>
          <a:bodyPr/>
          <a:lstStyle/>
          <a:p>
            <a:pPr algn="l"/>
            <a:r>
              <a:rPr lang="en-US" dirty="0" smtClean="0"/>
              <a:t>What should be done if someone swallows </a:t>
            </a:r>
            <a:r>
              <a:rPr lang="en-US" dirty="0" err="1" smtClean="0"/>
              <a:t>Lannate</a:t>
            </a:r>
            <a:r>
              <a:rPr lang="en-US" dirty="0" smtClean="0"/>
              <a:t> LV?</a:t>
            </a:r>
            <a:endParaRPr lang="en-US" dirty="0"/>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4020074979"/>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539891" name="Chart" r:id="rId10" imgW="4572000" imgH="5143500" progId="MSGraph.Chart.8">
                  <p:embed followColorScheme="full"/>
                </p:oleObj>
              </mc:Choice>
              <mc:Fallback>
                <p:oleObj name="Chart" r:id="rId10" imgW="4572000" imgH="5143500" progId="MSGraph.Chart.8">
                  <p:embed followColorScheme="full"/>
                  <p:pic>
                    <p:nvPicPr>
                      <p:cNvPr id="0" name=""/>
                      <p:cNvPicPr/>
                      <p:nvPr/>
                    </p:nvPicPr>
                    <p:blipFill>
                      <a:blip r:embed="rId11"/>
                      <a:stretch>
                        <a:fillRect/>
                      </a:stretch>
                    </p:blipFill>
                    <p:spPr>
                      <a:xfrm>
                        <a:off x="4508500" y="1651000"/>
                        <a:ext cx="4572000" cy="5143500"/>
                      </a:xfrm>
                      <a:prstGeom prst="rect">
                        <a:avLst/>
                      </a:prstGeom>
                    </p:spPr>
                  </p:pic>
                </p:oleObj>
              </mc:Fallback>
            </mc:AlternateContent>
          </a:graphicData>
        </a:graphic>
      </p:graphicFrame>
      <p:sp>
        <p:nvSpPr>
          <p:cNvPr id="13" name="CorShape1"/>
          <p:cNvSpPr/>
          <p:nvPr>
            <p:custDataLst>
              <p:tags r:id="rId4"/>
            </p:custDataLst>
          </p:nvPr>
        </p:nvSpPr>
        <p:spPr>
          <a:xfrm>
            <a:off x="1037590" y="1645920"/>
            <a:ext cx="3613150" cy="487680"/>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rShape2"/>
          <p:cNvSpPr/>
          <p:nvPr>
            <p:custDataLst>
              <p:tags r:id="rId5"/>
            </p:custDataLst>
          </p:nvPr>
        </p:nvSpPr>
        <p:spPr>
          <a:xfrm>
            <a:off x="1037590" y="2133600"/>
            <a:ext cx="3138488" cy="107289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rShape3"/>
          <p:cNvSpPr/>
          <p:nvPr>
            <p:custDataLst>
              <p:tags r:id="rId6"/>
            </p:custDataLst>
          </p:nvPr>
        </p:nvSpPr>
        <p:spPr>
          <a:xfrm>
            <a:off x="1037590" y="3206496"/>
            <a:ext cx="2979738" cy="58521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rShape4"/>
          <p:cNvSpPr/>
          <p:nvPr>
            <p:custDataLst>
              <p:tags r:id="rId7"/>
            </p:custDataLst>
          </p:nvPr>
        </p:nvSpPr>
        <p:spPr>
          <a:xfrm>
            <a:off x="1037590" y="3791712"/>
            <a:ext cx="3521075" cy="107289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p:cNvSpPr>
            <a:spLocks noGrp="1"/>
          </p:cNvSpPr>
          <p:nvPr>
            <p:ph type="body" idx="1"/>
            <p:custDataLst>
              <p:tags r:id="rId8"/>
            </p:custDataLst>
          </p:nvPr>
        </p:nvSpPr>
        <p:spPr>
          <a:xfrm>
            <a:off x="457200" y="1600200"/>
            <a:ext cx="4495800" cy="4525963"/>
          </a:xfrm>
        </p:spPr>
        <p:txBody>
          <a:bodyPr>
            <a:noAutofit/>
          </a:bodyPr>
          <a:lstStyle/>
          <a:p>
            <a:pPr marL="514350" indent="-514350">
              <a:spcAft>
                <a:spcPts val="0"/>
              </a:spcAft>
              <a:buAutoNum type="arabicPeriod"/>
            </a:pPr>
            <a:r>
              <a:rPr lang="en-US" dirty="0" smtClean="0"/>
              <a:t>Call Poison Control</a:t>
            </a:r>
          </a:p>
          <a:p>
            <a:pPr marL="514350" indent="-514350">
              <a:spcAft>
                <a:spcPts val="0"/>
              </a:spcAft>
              <a:buAutoNum type="arabicPeriod"/>
            </a:pPr>
            <a:r>
              <a:rPr lang="en-US" dirty="0" smtClean="0"/>
              <a:t>Give victim 1 – 2 glasses of water</a:t>
            </a:r>
          </a:p>
          <a:p>
            <a:pPr marL="514350" indent="-514350">
              <a:spcAft>
                <a:spcPts val="0"/>
              </a:spcAft>
              <a:buAutoNum type="arabicPeriod"/>
            </a:pPr>
            <a:r>
              <a:rPr lang="en-US" dirty="0" smtClean="0"/>
              <a:t>Induce vomiting</a:t>
            </a:r>
          </a:p>
          <a:p>
            <a:pPr marL="514350" indent="-514350">
              <a:spcAft>
                <a:spcPts val="0"/>
              </a:spcAft>
              <a:buAutoNum type="arabicPeriod"/>
            </a:pPr>
            <a:r>
              <a:rPr lang="en-US" dirty="0" smtClean="0"/>
              <a:t>Check the label for first aid instructions</a:t>
            </a:r>
            <a:endParaRPr lang="en-US" dirty="0"/>
          </a:p>
        </p:txBody>
      </p:sp>
    </p:spTree>
    <p:custDataLst>
      <p:tags r:id="rId2"/>
    </p:custDataLst>
    <p:extLst>
      <p:ext uri="{BB962C8B-B14F-4D97-AF65-F5344CB8AC3E}">
        <p14:creationId xmlns:p14="http://schemas.microsoft.com/office/powerpoint/2010/main" val="324459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repeatDur="0" restart="never"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repeatDur="0" restart="never"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repeatDur="0" restart="never"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repeatDur="0" restart="never"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6" presetClass="emph" presetSubtype="0" repeatCount="10000" repeatDur="0" restart="never" fill="hold" grpId="1" nodeType="afterEffect">
                                  <p:stCondLst>
                                    <p:cond delay="0"/>
                                  </p:stCondLst>
                                  <p:childTnLst>
                                    <p:animEffect transition="out" filter="fade">
                                      <p:cBhvr>
                                        <p:cTn id="30" dur="500" tmFilter="0, 0; .2, .5; .8, .5; 1, 0"/>
                                        <p:tgtEl>
                                          <p:spTgt spid="13"/>
                                        </p:tgtEl>
                                      </p:cBhvr>
                                    </p:animEffect>
                                    <p:animScale>
                                      <p:cBhvr>
                                        <p:cTn id="31" dur="250" autoRev="1" fill="hold"/>
                                        <p:tgtEl>
                                          <p:spTgt spid="13"/>
                                        </p:tgtEl>
                                      </p:cBhvr>
                                      <p:by x="105000" y="105000"/>
                                    </p:animScale>
                                  </p:childTnLst>
                                </p:cTn>
                              </p:par>
                              <p:par>
                                <p:cTn id="32" presetID="26" presetClass="emph" presetSubtype="0" repeatCount="10000" repeatDur="0" restart="never" fill="hold" grpId="1" nodeType="withEffect">
                                  <p:stCondLst>
                                    <p:cond delay="0"/>
                                  </p:stCondLst>
                                  <p:childTnLst>
                                    <p:animEffect transition="out" filter="fade">
                                      <p:cBhvr>
                                        <p:cTn id="33" dur="500" tmFilter="0, 0; .2, .5; .8, .5; 1, 0"/>
                                        <p:tgtEl>
                                          <p:spTgt spid="14"/>
                                        </p:tgtEl>
                                      </p:cBhvr>
                                    </p:animEffect>
                                    <p:animScale>
                                      <p:cBhvr>
                                        <p:cTn id="34" dur="250" autoRev="1" fill="hold"/>
                                        <p:tgtEl>
                                          <p:spTgt spid="14"/>
                                        </p:tgtEl>
                                      </p:cBhvr>
                                      <p:by x="105000" y="105000"/>
                                    </p:animScale>
                                  </p:childTnLst>
                                </p:cTn>
                              </p:par>
                              <p:par>
                                <p:cTn id="35" presetID="26" presetClass="emph" presetSubtype="0" repeatCount="10000" repeatDur="0" restart="never" fill="hold" grpId="1" nodeType="withEffect">
                                  <p:stCondLst>
                                    <p:cond delay="0"/>
                                  </p:stCondLst>
                                  <p:childTnLst>
                                    <p:animEffect transition="out" filter="fade">
                                      <p:cBhvr>
                                        <p:cTn id="36" dur="500" tmFilter="0, 0; .2, .5; .8, .5; 1, 0"/>
                                        <p:tgtEl>
                                          <p:spTgt spid="15"/>
                                        </p:tgtEl>
                                      </p:cBhvr>
                                    </p:animEffect>
                                    <p:animScale>
                                      <p:cBhvr>
                                        <p:cTn id="37" dur="250" autoRev="1" fill="hold"/>
                                        <p:tgtEl>
                                          <p:spTgt spid="15"/>
                                        </p:tgtEl>
                                      </p:cBhvr>
                                      <p:by x="105000" y="105000"/>
                                    </p:animScale>
                                  </p:childTnLst>
                                </p:cTn>
                              </p:par>
                              <p:par>
                                <p:cTn id="38" presetID="26" presetClass="emph" presetSubtype="0" repeatCount="10000" repeatDur="0" restart="never" fill="hold" grpId="1" nodeType="withEffect">
                                  <p:stCondLst>
                                    <p:cond delay="0"/>
                                  </p:stCondLst>
                                  <p:childTnLst>
                                    <p:animEffect transition="out" filter="fade">
                                      <p:cBhvr>
                                        <p:cTn id="39" dur="500" tmFilter="0, 0; .2, .5; .8, .5; 1, 0"/>
                                        <p:tgtEl>
                                          <p:spTgt spid="16"/>
                                        </p:tgtEl>
                                      </p:cBhvr>
                                    </p:animEffect>
                                    <p:animScale>
                                      <p:cBhvr>
                                        <p:cTn id="40"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All the answers are correct</a:t>
            </a:r>
            <a:endParaRPr lang="en-US" dirty="0"/>
          </a:p>
        </p:txBody>
      </p:sp>
      <p:pic>
        <p:nvPicPr>
          <p:cNvPr id="5406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195" t="29643" r="9305" b="39409"/>
          <a:stretch/>
        </p:blipFill>
        <p:spPr bwMode="auto">
          <a:xfrm>
            <a:off x="381000" y="2362200"/>
            <a:ext cx="8305800" cy="2580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2286000" y="1524000"/>
            <a:ext cx="2362200" cy="1752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543800" y="1916668"/>
            <a:ext cx="990600" cy="369332"/>
          </a:xfrm>
          <a:prstGeom prst="rect">
            <a:avLst/>
          </a:prstGeom>
          <a:noFill/>
        </p:spPr>
        <p:txBody>
          <a:bodyPr wrap="square" rtlCol="0">
            <a:spAutoFit/>
          </a:bodyPr>
          <a:lstStyle/>
          <a:p>
            <a:r>
              <a:rPr lang="en-US" dirty="0" smtClean="0"/>
              <a:t>Page 1</a:t>
            </a:r>
            <a:endParaRPr lang="en-US" dirty="0"/>
          </a:p>
        </p:txBody>
      </p:sp>
    </p:spTree>
    <p:custDataLst>
      <p:tags r:id="rId1"/>
    </p:custDataLst>
    <p:extLst>
      <p:ext uri="{BB962C8B-B14F-4D97-AF65-F5344CB8AC3E}">
        <p14:creationId xmlns:p14="http://schemas.microsoft.com/office/powerpoint/2010/main" val="42291612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229600" cy="1143000"/>
          </a:xfrm>
        </p:spPr>
        <p:txBody>
          <a:bodyPr/>
          <a:lstStyle/>
          <a:p>
            <a:pPr algn="l"/>
            <a:r>
              <a:rPr lang="en-US" dirty="0" smtClean="0"/>
              <a:t>The inert ingredients in </a:t>
            </a:r>
            <a:r>
              <a:rPr lang="en-US" dirty="0" err="1" smtClean="0"/>
              <a:t>Lannate</a:t>
            </a:r>
            <a:r>
              <a:rPr lang="en-US" dirty="0" smtClean="0"/>
              <a:t> LV are harmless.</a:t>
            </a:r>
            <a:endParaRPr lang="en-US" dirty="0"/>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140460558"/>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541938"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508500" y="1651000"/>
                        <a:ext cx="4572000" cy="5143500"/>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457200" y="1600200"/>
            <a:ext cx="4114800" cy="4525963"/>
          </a:xfrm>
        </p:spPr>
        <p:txBody>
          <a:bodyPr>
            <a:noAutofit/>
          </a:bodyPr>
          <a:lstStyle/>
          <a:p>
            <a:pPr marL="514350" indent="-514350">
              <a:spcAft>
                <a:spcPts val="0"/>
              </a:spcAft>
              <a:buAutoNum type="arabicPeriod"/>
            </a:pPr>
            <a:r>
              <a:rPr lang="en-US" dirty="0" smtClean="0"/>
              <a:t>True</a:t>
            </a:r>
          </a:p>
          <a:p>
            <a:pPr marL="514350" indent="-514350">
              <a:spcAft>
                <a:spcPts val="0"/>
              </a:spcAft>
              <a:buAutoNum type="arabicPeriod"/>
            </a:pPr>
            <a:r>
              <a:rPr lang="en-US" dirty="0" smtClean="0"/>
              <a:t>False</a:t>
            </a:r>
            <a:endParaRPr lang="en-US" dirty="0"/>
          </a:p>
        </p:txBody>
      </p:sp>
      <p:sp>
        <p:nvSpPr>
          <p:cNvPr id="9" name="CorShape1"/>
          <p:cNvSpPr/>
          <p:nvPr>
            <p:custDataLst>
              <p:tags r:id="rId5"/>
            </p:custDataLst>
          </p:nvPr>
        </p:nvSpPr>
        <p:spPr>
          <a:xfrm>
            <a:off x="1037590" y="2133600"/>
            <a:ext cx="1017651" cy="58521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388422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repeatDur="0" restart="never"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repeatDur="0" restart="never" fill="hold" grpId="1" nodeType="afterEffect">
                                  <p:stCondLst>
                                    <p:cond delay="0"/>
                                  </p:stCondLst>
                                  <p:childTnLst>
                                    <p:animEffect transition="out" filter="fade">
                                      <p:cBhvr>
                                        <p:cTn id="15" dur="500" tmFilter="0, 0; .2, .5; .8, .5; 1, 0"/>
                                        <p:tgtEl>
                                          <p:spTgt spid="9"/>
                                        </p:tgtEl>
                                      </p:cBhvr>
                                    </p:animEffect>
                                    <p:animScale>
                                      <p:cBhvr>
                                        <p:cTn id="16"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9" grpId="0" animBg="1"/>
      <p:bldP spid="9"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False – Contains methanol</a:t>
            </a:r>
            <a:endParaRPr lang="en-US" dirty="0"/>
          </a:p>
        </p:txBody>
      </p:sp>
      <p:pic>
        <p:nvPicPr>
          <p:cNvPr id="5427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9333" t="52173" r="7882" b="19488"/>
          <a:stretch/>
        </p:blipFill>
        <p:spPr bwMode="auto">
          <a:xfrm>
            <a:off x="1066800" y="2286000"/>
            <a:ext cx="6901999"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348343" y="2819400"/>
            <a:ext cx="1219200" cy="838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934200" y="1840468"/>
            <a:ext cx="990600" cy="369332"/>
          </a:xfrm>
          <a:prstGeom prst="rect">
            <a:avLst/>
          </a:prstGeom>
          <a:noFill/>
        </p:spPr>
        <p:txBody>
          <a:bodyPr wrap="square" rtlCol="0">
            <a:spAutoFit/>
          </a:bodyPr>
          <a:lstStyle/>
          <a:p>
            <a:r>
              <a:rPr lang="en-US" dirty="0" smtClean="0"/>
              <a:t>Page 1</a:t>
            </a:r>
            <a:endParaRPr lang="en-US" dirty="0"/>
          </a:p>
        </p:txBody>
      </p:sp>
    </p:spTree>
    <p:custDataLst>
      <p:tags r:id="rId1"/>
    </p:custDataLst>
    <p:extLst>
      <p:ext uri="{BB962C8B-B14F-4D97-AF65-F5344CB8AC3E}">
        <p14:creationId xmlns:p14="http://schemas.microsoft.com/office/powerpoint/2010/main" val="179867956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229600" cy="1143000"/>
          </a:xfrm>
        </p:spPr>
        <p:txBody>
          <a:bodyPr/>
          <a:lstStyle/>
          <a:p>
            <a:pPr algn="l"/>
            <a:r>
              <a:rPr lang="en-US" dirty="0" smtClean="0"/>
              <a:t>What PPE must be worn by a mixer in an enclosed area?</a:t>
            </a:r>
            <a:endParaRPr lang="en-US" dirty="0"/>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3284135439"/>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545007" name="Chart" r:id="rId12" imgW="4572000" imgH="5143500" progId="MSGraph.Chart.8">
                  <p:embed followColorScheme="full"/>
                </p:oleObj>
              </mc:Choice>
              <mc:Fallback>
                <p:oleObj name="Chart" r:id="rId12" imgW="4572000" imgH="5143500" progId="MSGraph.Chart.8">
                  <p:embed followColorScheme="full"/>
                  <p:pic>
                    <p:nvPicPr>
                      <p:cNvPr id="0" name=""/>
                      <p:cNvPicPr/>
                      <p:nvPr/>
                    </p:nvPicPr>
                    <p:blipFill>
                      <a:blip r:embed="rId13"/>
                      <a:stretch>
                        <a:fillRect/>
                      </a:stretch>
                    </p:blipFill>
                    <p:spPr>
                      <a:xfrm>
                        <a:off x="4508500" y="1651000"/>
                        <a:ext cx="4572000" cy="5143500"/>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457200" y="1951037"/>
            <a:ext cx="4114800" cy="4525963"/>
          </a:xfrm>
        </p:spPr>
        <p:txBody>
          <a:bodyPr>
            <a:normAutofit fontScale="85000" lnSpcReduction="20000"/>
          </a:bodyPr>
          <a:lstStyle/>
          <a:p>
            <a:pPr marL="514350" indent="-514350">
              <a:spcAft>
                <a:spcPts val="0"/>
              </a:spcAft>
              <a:buAutoNum type="arabicPeriod"/>
            </a:pPr>
            <a:r>
              <a:rPr lang="en-US" dirty="0" smtClean="0"/>
              <a:t>Long-sleeved shirt &amp; long pants</a:t>
            </a:r>
          </a:p>
          <a:p>
            <a:pPr marL="514350" indent="-514350">
              <a:spcAft>
                <a:spcPts val="0"/>
              </a:spcAft>
              <a:buAutoNum type="arabicPeriod"/>
            </a:pPr>
            <a:r>
              <a:rPr lang="en-US" dirty="0" smtClean="0"/>
              <a:t>Chemical-resistant gloves</a:t>
            </a:r>
          </a:p>
          <a:p>
            <a:pPr marL="514350" indent="-514350">
              <a:spcAft>
                <a:spcPts val="0"/>
              </a:spcAft>
              <a:buAutoNum type="arabicPeriod"/>
            </a:pPr>
            <a:r>
              <a:rPr lang="en-US" dirty="0" smtClean="0"/>
              <a:t>Socks and chemical-resistant footwear</a:t>
            </a:r>
          </a:p>
          <a:p>
            <a:pPr marL="514350" indent="-514350">
              <a:spcAft>
                <a:spcPts val="0"/>
              </a:spcAft>
              <a:buAutoNum type="arabicPeriod"/>
            </a:pPr>
            <a:r>
              <a:rPr lang="en-US" dirty="0" smtClean="0"/>
              <a:t>Protective eyewear</a:t>
            </a:r>
          </a:p>
          <a:p>
            <a:pPr marL="514350" indent="-514350">
              <a:spcAft>
                <a:spcPts val="0"/>
              </a:spcAft>
              <a:buAutoNum type="arabicPeriod"/>
            </a:pPr>
            <a:r>
              <a:rPr lang="en-US" dirty="0" smtClean="0"/>
              <a:t>Chemical-resistant apron</a:t>
            </a:r>
          </a:p>
          <a:p>
            <a:pPr marL="514350" indent="-514350">
              <a:spcAft>
                <a:spcPts val="0"/>
              </a:spcAft>
              <a:buAutoNum type="arabicPeriod"/>
            </a:pPr>
            <a:r>
              <a:rPr lang="en-US" dirty="0" smtClean="0"/>
              <a:t>Organic-vapor removing respirator</a:t>
            </a:r>
            <a:endParaRPr lang="en-US" dirty="0"/>
          </a:p>
        </p:txBody>
      </p:sp>
      <p:sp>
        <p:nvSpPr>
          <p:cNvPr id="9" name="CorShape1"/>
          <p:cNvSpPr/>
          <p:nvPr>
            <p:custDataLst>
              <p:tags r:id="rId5"/>
            </p:custDataLst>
          </p:nvPr>
        </p:nvSpPr>
        <p:spPr>
          <a:xfrm>
            <a:off x="1037590" y="1996757"/>
            <a:ext cx="3244850" cy="658368"/>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rShape2"/>
          <p:cNvSpPr/>
          <p:nvPr>
            <p:custDataLst>
              <p:tags r:id="rId6"/>
            </p:custDataLst>
          </p:nvPr>
        </p:nvSpPr>
        <p:spPr>
          <a:xfrm>
            <a:off x="1037590" y="2655125"/>
            <a:ext cx="2959100" cy="740664"/>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rShape3"/>
          <p:cNvSpPr/>
          <p:nvPr>
            <p:custDataLst>
              <p:tags r:id="rId7"/>
            </p:custDataLst>
          </p:nvPr>
        </p:nvSpPr>
        <p:spPr>
          <a:xfrm>
            <a:off x="1037590" y="3395789"/>
            <a:ext cx="3187700" cy="740664"/>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rShape4"/>
          <p:cNvSpPr/>
          <p:nvPr>
            <p:custDataLst>
              <p:tags r:id="rId8"/>
            </p:custDataLst>
          </p:nvPr>
        </p:nvSpPr>
        <p:spPr>
          <a:xfrm>
            <a:off x="1037590" y="4136453"/>
            <a:ext cx="3035300" cy="411480"/>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rShape5"/>
          <p:cNvSpPr/>
          <p:nvPr>
            <p:custDataLst>
              <p:tags r:id="rId9"/>
            </p:custDataLst>
          </p:nvPr>
        </p:nvSpPr>
        <p:spPr>
          <a:xfrm>
            <a:off x="1037590" y="4547933"/>
            <a:ext cx="2959100" cy="740664"/>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rShape6"/>
          <p:cNvSpPr/>
          <p:nvPr>
            <p:custDataLst>
              <p:tags r:id="rId10"/>
            </p:custDataLst>
          </p:nvPr>
        </p:nvSpPr>
        <p:spPr>
          <a:xfrm>
            <a:off x="1037590" y="5288597"/>
            <a:ext cx="2978214" cy="740664"/>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56882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repeatDur="0" restart="never"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repeatDur="0" restart="never"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repeatDur="0" restart="never"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repeatDur="0" restart="never"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repeatDur="0" restart="never"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2" presetClass="entr" presetSubtype="4" repeatDur="0" restart="never"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par>
                          <p:cTn id="38" fill="hold">
                            <p:stCondLst>
                              <p:cond delay="3000"/>
                            </p:stCondLst>
                            <p:childTnLst>
                              <p:par>
                                <p:cTn id="39" presetID="26" presetClass="emph" presetSubtype="0" repeatCount="10000" repeatDur="0" restart="never" fill="hold" grpId="1" nodeType="afterEffect">
                                  <p:stCondLst>
                                    <p:cond delay="0"/>
                                  </p:stCondLst>
                                  <p:childTnLst>
                                    <p:animEffect transition="out" filter="fade">
                                      <p:cBhvr>
                                        <p:cTn id="40" dur="500" tmFilter="0, 0; .2, .5; .8, .5; 1, 0"/>
                                        <p:tgtEl>
                                          <p:spTgt spid="9"/>
                                        </p:tgtEl>
                                      </p:cBhvr>
                                    </p:animEffect>
                                    <p:animScale>
                                      <p:cBhvr>
                                        <p:cTn id="41" dur="250" autoRev="1" fill="hold"/>
                                        <p:tgtEl>
                                          <p:spTgt spid="9"/>
                                        </p:tgtEl>
                                      </p:cBhvr>
                                      <p:by x="105000" y="105000"/>
                                    </p:animScale>
                                  </p:childTnLst>
                                </p:cTn>
                              </p:par>
                              <p:par>
                                <p:cTn id="42" presetID="26" presetClass="emph" presetSubtype="0" repeatCount="10000" repeatDur="0" restart="never" fill="hold" grpId="1" nodeType="withEffect">
                                  <p:stCondLst>
                                    <p:cond delay="0"/>
                                  </p:stCondLst>
                                  <p:childTnLst>
                                    <p:animEffect transition="out" filter="fade">
                                      <p:cBhvr>
                                        <p:cTn id="43" dur="500" tmFilter="0, 0; .2, .5; .8, .5; 1, 0"/>
                                        <p:tgtEl>
                                          <p:spTgt spid="10"/>
                                        </p:tgtEl>
                                      </p:cBhvr>
                                    </p:animEffect>
                                    <p:animScale>
                                      <p:cBhvr>
                                        <p:cTn id="44" dur="250" autoRev="1" fill="hold"/>
                                        <p:tgtEl>
                                          <p:spTgt spid="10"/>
                                        </p:tgtEl>
                                      </p:cBhvr>
                                      <p:by x="105000" y="105000"/>
                                    </p:animScale>
                                  </p:childTnLst>
                                </p:cTn>
                              </p:par>
                              <p:par>
                                <p:cTn id="45" presetID="26" presetClass="emph" presetSubtype="0" repeatCount="10000" repeatDur="0" restart="never" fill="hold" grpId="1" nodeType="with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cTn>
                              </p:par>
                              <p:par>
                                <p:cTn id="48" presetID="26" presetClass="emph" presetSubtype="0" repeatCount="10000" repeatDur="0" restart="never" fill="hold" grpId="1" nodeType="withEffect">
                                  <p:stCondLst>
                                    <p:cond delay="0"/>
                                  </p:stCondLst>
                                  <p:childTnLst>
                                    <p:animEffect transition="out" filter="fade">
                                      <p:cBhvr>
                                        <p:cTn id="49" dur="500" tmFilter="0, 0; .2, .5; .8, .5; 1, 0"/>
                                        <p:tgtEl>
                                          <p:spTgt spid="12"/>
                                        </p:tgtEl>
                                      </p:cBhvr>
                                    </p:animEffect>
                                    <p:animScale>
                                      <p:cBhvr>
                                        <p:cTn id="50" dur="250" autoRev="1" fill="hold"/>
                                        <p:tgtEl>
                                          <p:spTgt spid="12"/>
                                        </p:tgtEl>
                                      </p:cBhvr>
                                      <p:by x="105000" y="105000"/>
                                    </p:animScale>
                                  </p:childTnLst>
                                </p:cTn>
                              </p:par>
                              <p:par>
                                <p:cTn id="51" presetID="26" presetClass="emph" presetSubtype="0" repeatCount="10000" repeatDur="0" restart="never" fill="hold" grpId="1" nodeType="withEffect">
                                  <p:stCondLst>
                                    <p:cond delay="0"/>
                                  </p:stCondLst>
                                  <p:childTnLst>
                                    <p:animEffect transition="out" filter="fade">
                                      <p:cBhvr>
                                        <p:cTn id="52" dur="500" tmFilter="0, 0; .2, .5; .8, .5; 1, 0"/>
                                        <p:tgtEl>
                                          <p:spTgt spid="13"/>
                                        </p:tgtEl>
                                      </p:cBhvr>
                                    </p:animEffect>
                                    <p:animScale>
                                      <p:cBhvr>
                                        <p:cTn id="53" dur="250" autoRev="1" fill="hold"/>
                                        <p:tgtEl>
                                          <p:spTgt spid="13"/>
                                        </p:tgtEl>
                                      </p:cBhvr>
                                      <p:by x="105000" y="105000"/>
                                    </p:animScale>
                                  </p:childTnLst>
                                </p:cTn>
                              </p:par>
                              <p:par>
                                <p:cTn id="54" presetID="26" presetClass="emph" presetSubtype="0" repeatCount="10000" repeatDur="0" restart="never" fill="hold" grpId="1" nodeType="withEffect">
                                  <p:stCondLst>
                                    <p:cond delay="0"/>
                                  </p:stCondLst>
                                  <p:childTnLst>
                                    <p:animEffect transition="out" filter="fade">
                                      <p:cBhvr>
                                        <p:cTn id="55" dur="500" tmFilter="0, 0; .2, .5; .8, .5; 1, 0"/>
                                        <p:tgtEl>
                                          <p:spTgt spid="14"/>
                                        </p:tgtEl>
                                      </p:cBhvr>
                                    </p:animEffect>
                                    <p:animScale>
                                      <p:cBhvr>
                                        <p:cTn id="56"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They must wear everything</a:t>
            </a:r>
            <a:endParaRPr lang="en-US" dirty="0"/>
          </a:p>
        </p:txBody>
      </p:sp>
      <p:pic>
        <p:nvPicPr>
          <p:cNvPr id="5437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720" t="16719" r="48865" b="24468"/>
          <a:stretch/>
        </p:blipFill>
        <p:spPr bwMode="auto">
          <a:xfrm>
            <a:off x="1992086" y="1295400"/>
            <a:ext cx="4637314" cy="5399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533400" y="3429000"/>
            <a:ext cx="167640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33400" y="5029200"/>
            <a:ext cx="167640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640286" y="1296182"/>
            <a:ext cx="990600" cy="369332"/>
          </a:xfrm>
          <a:prstGeom prst="rect">
            <a:avLst/>
          </a:prstGeom>
          <a:noFill/>
        </p:spPr>
        <p:txBody>
          <a:bodyPr wrap="square" rtlCol="0">
            <a:spAutoFit/>
          </a:bodyPr>
          <a:lstStyle/>
          <a:p>
            <a:r>
              <a:rPr lang="en-US" dirty="0" smtClean="0"/>
              <a:t>Page 2</a:t>
            </a:r>
            <a:endParaRPr lang="en-US" dirty="0"/>
          </a:p>
        </p:txBody>
      </p:sp>
    </p:spTree>
    <p:custDataLst>
      <p:tags r:id="rId1"/>
    </p:custDataLst>
    <p:extLst>
      <p:ext uri="{BB962C8B-B14F-4D97-AF65-F5344CB8AC3E}">
        <p14:creationId xmlns:p14="http://schemas.microsoft.com/office/powerpoint/2010/main" val="249640665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229600" cy="1143000"/>
          </a:xfrm>
        </p:spPr>
        <p:txBody>
          <a:bodyPr/>
          <a:lstStyle/>
          <a:p>
            <a:pPr algn="l"/>
            <a:r>
              <a:rPr lang="en-US" dirty="0" smtClean="0"/>
              <a:t>What PPE must be worn for early entry into a treated area?</a:t>
            </a:r>
            <a:endParaRPr lang="en-US" dirty="0"/>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746404721"/>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547053" name="Chart" r:id="rId10" imgW="4572000" imgH="5143500" progId="MSGraph.Chart.8">
                  <p:embed followColorScheme="full"/>
                </p:oleObj>
              </mc:Choice>
              <mc:Fallback>
                <p:oleObj name="Chart" r:id="rId10" imgW="4572000" imgH="5143500" progId="MSGraph.Chart.8">
                  <p:embed followColorScheme="full"/>
                  <p:pic>
                    <p:nvPicPr>
                      <p:cNvPr id="0" name=""/>
                      <p:cNvPicPr/>
                      <p:nvPr/>
                    </p:nvPicPr>
                    <p:blipFill>
                      <a:blip r:embed="rId11"/>
                      <a:stretch>
                        <a:fillRect/>
                      </a:stretch>
                    </p:blipFill>
                    <p:spPr>
                      <a:xfrm>
                        <a:off x="4508500" y="1651000"/>
                        <a:ext cx="4572000" cy="5143500"/>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457200" y="1600200"/>
            <a:ext cx="4114800" cy="4525963"/>
          </a:xfrm>
        </p:spPr>
        <p:txBody>
          <a:bodyPr>
            <a:noAutofit/>
          </a:bodyPr>
          <a:lstStyle/>
          <a:p>
            <a:pPr marL="514350" indent="-514350">
              <a:spcAft>
                <a:spcPts val="0"/>
              </a:spcAft>
              <a:buAutoNum type="arabicPeriod"/>
            </a:pPr>
            <a:r>
              <a:rPr lang="en-US" dirty="0" smtClean="0"/>
              <a:t>Coveralls</a:t>
            </a:r>
          </a:p>
          <a:p>
            <a:pPr marL="514350" indent="-514350">
              <a:spcAft>
                <a:spcPts val="0"/>
              </a:spcAft>
              <a:buAutoNum type="arabicPeriod"/>
            </a:pPr>
            <a:r>
              <a:rPr lang="en-US" dirty="0" smtClean="0"/>
              <a:t>Chemical-resistant gloves</a:t>
            </a:r>
          </a:p>
          <a:p>
            <a:pPr marL="514350" indent="-514350">
              <a:spcAft>
                <a:spcPts val="0"/>
              </a:spcAft>
              <a:buAutoNum type="arabicPeriod"/>
            </a:pPr>
            <a:r>
              <a:rPr lang="en-US" dirty="0" smtClean="0"/>
              <a:t>Shoes plus socks</a:t>
            </a:r>
          </a:p>
          <a:p>
            <a:pPr marL="514350" indent="-514350">
              <a:spcAft>
                <a:spcPts val="0"/>
              </a:spcAft>
              <a:buAutoNum type="arabicPeriod"/>
            </a:pPr>
            <a:r>
              <a:rPr lang="en-US" dirty="0" smtClean="0"/>
              <a:t>Protective eyewear</a:t>
            </a:r>
            <a:endParaRPr lang="en-US" dirty="0"/>
          </a:p>
        </p:txBody>
      </p:sp>
      <p:sp>
        <p:nvSpPr>
          <p:cNvPr id="9" name="CorShape1"/>
          <p:cNvSpPr/>
          <p:nvPr>
            <p:custDataLst>
              <p:tags r:id="rId5"/>
            </p:custDataLst>
          </p:nvPr>
        </p:nvSpPr>
        <p:spPr>
          <a:xfrm>
            <a:off x="1037590" y="1645920"/>
            <a:ext cx="1830388" cy="487680"/>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rShape2"/>
          <p:cNvSpPr/>
          <p:nvPr>
            <p:custDataLst>
              <p:tags r:id="rId6"/>
            </p:custDataLst>
          </p:nvPr>
        </p:nvSpPr>
        <p:spPr>
          <a:xfrm>
            <a:off x="1037590" y="2133600"/>
            <a:ext cx="3498850" cy="107289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rShape3"/>
          <p:cNvSpPr/>
          <p:nvPr>
            <p:custDataLst>
              <p:tags r:id="rId7"/>
            </p:custDataLst>
          </p:nvPr>
        </p:nvSpPr>
        <p:spPr>
          <a:xfrm>
            <a:off x="1037590" y="3206496"/>
            <a:ext cx="3297238" cy="58521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rShape4"/>
          <p:cNvSpPr/>
          <p:nvPr>
            <p:custDataLst>
              <p:tags r:id="rId8"/>
            </p:custDataLst>
          </p:nvPr>
        </p:nvSpPr>
        <p:spPr>
          <a:xfrm>
            <a:off x="1037590" y="3791712"/>
            <a:ext cx="1943100" cy="107289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133298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repeatDur="0" restart="never"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repeatDur="0" restart="never"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repeatDur="0" restart="never"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repeatDur="0" restart="never"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6" presetClass="emph" presetSubtype="0" repeatCount="10000" repeatDur="0" restart="never" fill="hold" grpId="1" nodeType="afterEffect">
                                  <p:stCondLst>
                                    <p:cond delay="0"/>
                                  </p:stCondLst>
                                  <p:childTnLst>
                                    <p:animEffect transition="out" filter="fade">
                                      <p:cBhvr>
                                        <p:cTn id="30" dur="500" tmFilter="0, 0; .2, .5; .8, .5; 1, 0"/>
                                        <p:tgtEl>
                                          <p:spTgt spid="9"/>
                                        </p:tgtEl>
                                      </p:cBhvr>
                                    </p:animEffect>
                                    <p:animScale>
                                      <p:cBhvr>
                                        <p:cTn id="31" dur="250" autoRev="1" fill="hold"/>
                                        <p:tgtEl>
                                          <p:spTgt spid="9"/>
                                        </p:tgtEl>
                                      </p:cBhvr>
                                      <p:by x="105000" y="105000"/>
                                    </p:animScale>
                                  </p:childTnLst>
                                </p:cTn>
                              </p:par>
                              <p:par>
                                <p:cTn id="32" presetID="26" presetClass="emph" presetSubtype="0" repeatCount="10000" repeatDur="0" restart="never" fill="hold" grpId="1" nodeType="withEffect">
                                  <p:stCondLst>
                                    <p:cond delay="0"/>
                                  </p:stCondLst>
                                  <p:childTnLst>
                                    <p:animEffect transition="out" filter="fade">
                                      <p:cBhvr>
                                        <p:cTn id="33" dur="500" tmFilter="0, 0; .2, .5; .8, .5; 1, 0"/>
                                        <p:tgtEl>
                                          <p:spTgt spid="10"/>
                                        </p:tgtEl>
                                      </p:cBhvr>
                                    </p:animEffect>
                                    <p:animScale>
                                      <p:cBhvr>
                                        <p:cTn id="34" dur="250" autoRev="1" fill="hold"/>
                                        <p:tgtEl>
                                          <p:spTgt spid="10"/>
                                        </p:tgtEl>
                                      </p:cBhvr>
                                      <p:by x="105000" y="105000"/>
                                    </p:animScale>
                                  </p:childTnLst>
                                </p:cTn>
                              </p:par>
                              <p:par>
                                <p:cTn id="35" presetID="26" presetClass="emph" presetSubtype="0" repeatCount="10000" repeatDur="0" restart="never" fill="hold" grpId="1" nodeType="withEffect">
                                  <p:stCondLst>
                                    <p:cond delay="0"/>
                                  </p:stCondLst>
                                  <p:childTnLst>
                                    <p:animEffect transition="out" filter="fade">
                                      <p:cBhvr>
                                        <p:cTn id="36" dur="500" tmFilter="0, 0; .2, .5; .8, .5; 1, 0"/>
                                        <p:tgtEl>
                                          <p:spTgt spid="11"/>
                                        </p:tgtEl>
                                      </p:cBhvr>
                                    </p:animEffect>
                                    <p:animScale>
                                      <p:cBhvr>
                                        <p:cTn id="37" dur="250" autoRev="1" fill="hold"/>
                                        <p:tgtEl>
                                          <p:spTgt spid="11"/>
                                        </p:tgtEl>
                                      </p:cBhvr>
                                      <p:by x="105000" y="105000"/>
                                    </p:animScale>
                                  </p:childTnLst>
                                </p:cTn>
                              </p:par>
                              <p:par>
                                <p:cTn id="38" presetID="26" presetClass="emph" presetSubtype="0" repeatCount="10000" repeatDur="0" restart="never" fill="hold" grpId="1" nodeType="withEffect">
                                  <p:stCondLst>
                                    <p:cond delay="0"/>
                                  </p:stCondLst>
                                  <p:childTnLst>
                                    <p:animEffect transition="out" filter="fade">
                                      <p:cBhvr>
                                        <p:cTn id="39" dur="500" tmFilter="0, 0; .2, .5; .8, .5; 1, 0"/>
                                        <p:tgtEl>
                                          <p:spTgt spid="12"/>
                                        </p:tgtEl>
                                      </p:cBhvr>
                                    </p:animEffect>
                                    <p:animScale>
                                      <p:cBhvr>
                                        <p:cTn id="40"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9" grpId="0" animBg="1"/>
      <p:bldP spid="9" grpId="1" animBg="1"/>
      <p:bldP spid="10" grpId="0" animBg="1"/>
      <p:bldP spid="10" grpId="1" animBg="1"/>
      <p:bldP spid="11" grpId="0" animBg="1"/>
      <p:bldP spid="11" grpId="1" animBg="1"/>
      <p:bldP spid="12" grpId="0" animBg="1"/>
      <p:bldP spid="1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a:t>T</a:t>
            </a:r>
            <a:r>
              <a:rPr lang="en-US" dirty="0" smtClean="0"/>
              <a:t>hese are pesticides too</a:t>
            </a:r>
          </a:p>
        </p:txBody>
      </p:sp>
      <p:sp>
        <p:nvSpPr>
          <p:cNvPr id="18435" name="Rectangle 3"/>
          <p:cNvSpPr>
            <a:spLocks noGrp="1" noChangeArrowheads="1"/>
          </p:cNvSpPr>
          <p:nvPr>
            <p:ph type="body" idx="1"/>
          </p:nvPr>
        </p:nvSpPr>
        <p:spPr>
          <a:xfrm>
            <a:off x="1066800" y="1664251"/>
            <a:ext cx="7543800" cy="2220425"/>
          </a:xfrm>
        </p:spPr>
        <p:txBody>
          <a:bodyPr/>
          <a:lstStyle/>
          <a:p>
            <a:r>
              <a:rPr lang="en-US" dirty="0" smtClean="0"/>
              <a:t>Plant incorporated protectants</a:t>
            </a:r>
          </a:p>
          <a:p>
            <a:pPr lvl="1"/>
            <a:r>
              <a:rPr lang="en-US" dirty="0" err="1" smtClean="0"/>
              <a:t>Bt</a:t>
            </a:r>
            <a:r>
              <a:rPr lang="en-US" dirty="0" smtClean="0"/>
              <a:t> corn has one or more </a:t>
            </a:r>
            <a:r>
              <a:rPr lang="en-US" i="1" dirty="0" smtClean="0"/>
              <a:t>Bacillus </a:t>
            </a:r>
            <a:r>
              <a:rPr lang="en-US" i="1" dirty="0" err="1" smtClean="0"/>
              <a:t>thuringiensis</a:t>
            </a:r>
            <a:r>
              <a:rPr lang="en-US" dirty="0" smtClean="0"/>
              <a:t> </a:t>
            </a:r>
            <a:r>
              <a:rPr lang="en-US" dirty="0"/>
              <a:t>c</a:t>
            </a:r>
            <a:r>
              <a:rPr lang="en-US" dirty="0" smtClean="0"/>
              <a:t>rystalline proteins engineered into it</a:t>
            </a:r>
          </a:p>
        </p:txBody>
      </p:sp>
      <p:pic>
        <p:nvPicPr>
          <p:cNvPr id="18437" name="Picture 8" descr="corn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650" y="4243068"/>
            <a:ext cx="10223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 Box 11"/>
          <p:cNvSpPr txBox="1">
            <a:spLocks noChangeArrowheads="1"/>
          </p:cNvSpPr>
          <p:nvPr/>
        </p:nvSpPr>
        <p:spPr bwMode="auto">
          <a:xfrm>
            <a:off x="5715000" y="64008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sz="1400" dirty="0">
                <a:solidFill>
                  <a:srgbClr val="000000"/>
                </a:solidFill>
              </a:rPr>
              <a:t>No endorsement intended or implied</a:t>
            </a:r>
          </a:p>
        </p:txBody>
      </p:sp>
      <p:pic>
        <p:nvPicPr>
          <p:cNvPr id="18439"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3274" y="4753641"/>
            <a:ext cx="16002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1524000" y="3884676"/>
            <a:ext cx="4044919" cy="2488209"/>
            <a:chOff x="4419600" y="1699008"/>
            <a:chExt cx="4044919" cy="2488209"/>
          </a:xfrm>
        </p:grpSpPr>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057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5225" y="3022297"/>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5224" y="169900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94193" y="3206074"/>
              <a:ext cx="9143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94193" y="2057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9600" y="316439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15225" y="261340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15225" y="2156208"/>
              <a:ext cx="9143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50119" y="3409777"/>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21230" y="3730017"/>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94193" y="261340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21230" y="307060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421230" y="25146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421230" y="19812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419600" y="261340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ustDataLst>
      <p:tags r:id="rId1"/>
    </p:custDataLst>
    <p:extLst>
      <p:ext uri="{BB962C8B-B14F-4D97-AF65-F5344CB8AC3E}">
        <p14:creationId xmlns:p14="http://schemas.microsoft.com/office/powerpoint/2010/main" val="422789303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3733800" cy="2925762"/>
          </a:xfrm>
        </p:spPr>
        <p:txBody>
          <a:bodyPr/>
          <a:lstStyle/>
          <a:p>
            <a:pPr algn="l"/>
            <a:r>
              <a:rPr lang="en-US" dirty="0" smtClean="0"/>
              <a:t>All the answers are correct</a:t>
            </a:r>
            <a:endParaRPr lang="en-US" dirty="0"/>
          </a:p>
        </p:txBody>
      </p:sp>
      <p:pic>
        <p:nvPicPr>
          <p:cNvPr id="5457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194" t="19090" r="48676" b="11781"/>
          <a:stretch/>
        </p:blipFill>
        <p:spPr bwMode="auto">
          <a:xfrm>
            <a:off x="4191000" y="228600"/>
            <a:ext cx="4604657" cy="6346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24200" y="6205639"/>
            <a:ext cx="990600" cy="369332"/>
          </a:xfrm>
          <a:prstGeom prst="rect">
            <a:avLst/>
          </a:prstGeom>
          <a:noFill/>
        </p:spPr>
        <p:txBody>
          <a:bodyPr wrap="square" rtlCol="0">
            <a:spAutoFit/>
          </a:bodyPr>
          <a:lstStyle/>
          <a:p>
            <a:r>
              <a:rPr lang="en-US" dirty="0" smtClean="0"/>
              <a:t>Page 3</a:t>
            </a:r>
            <a:endParaRPr lang="en-US" dirty="0"/>
          </a:p>
        </p:txBody>
      </p:sp>
      <p:cxnSp>
        <p:nvCxnSpPr>
          <p:cNvPr id="5" name="Straight Arrow Connector 4"/>
          <p:cNvCxnSpPr/>
          <p:nvPr/>
        </p:nvCxnSpPr>
        <p:spPr>
          <a:xfrm>
            <a:off x="3505200" y="3276600"/>
            <a:ext cx="914400" cy="914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4540032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229600" cy="1143000"/>
          </a:xfrm>
        </p:spPr>
        <p:txBody>
          <a:bodyPr/>
          <a:lstStyle/>
          <a:p>
            <a:pPr algn="l"/>
            <a:r>
              <a:rPr lang="en-US" dirty="0" err="1" smtClean="0"/>
              <a:t>Lannate</a:t>
            </a:r>
            <a:r>
              <a:rPr lang="en-US" dirty="0" smtClean="0"/>
              <a:t> LV can be mixed with any other pesticide product.</a:t>
            </a:r>
            <a:endParaRPr lang="en-US" dirty="0"/>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3767201999"/>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549100"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508500" y="1651000"/>
                        <a:ext cx="4572000" cy="5143500"/>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457200" y="2133600"/>
            <a:ext cx="4114800" cy="3992563"/>
          </a:xfrm>
        </p:spPr>
        <p:txBody>
          <a:bodyPr>
            <a:noAutofit/>
          </a:bodyPr>
          <a:lstStyle/>
          <a:p>
            <a:pPr marL="514350" indent="-514350">
              <a:spcAft>
                <a:spcPts val="0"/>
              </a:spcAft>
              <a:buAutoNum type="arabicPeriod"/>
            </a:pPr>
            <a:r>
              <a:rPr lang="en-US" smtClean="0"/>
              <a:t>True</a:t>
            </a:r>
          </a:p>
          <a:p>
            <a:pPr marL="514350" indent="-514350">
              <a:spcAft>
                <a:spcPts val="0"/>
              </a:spcAft>
              <a:buAutoNum type="arabicPeriod"/>
            </a:pPr>
            <a:r>
              <a:rPr lang="en-US" smtClean="0"/>
              <a:t>False</a:t>
            </a:r>
            <a:endParaRPr lang="en-US"/>
          </a:p>
        </p:txBody>
      </p:sp>
      <p:sp>
        <p:nvSpPr>
          <p:cNvPr id="9" name="CorShape1"/>
          <p:cNvSpPr/>
          <p:nvPr>
            <p:custDataLst>
              <p:tags r:id="rId5"/>
            </p:custDataLst>
          </p:nvPr>
        </p:nvSpPr>
        <p:spPr>
          <a:xfrm>
            <a:off x="1037590" y="2667000"/>
            <a:ext cx="1017651" cy="58521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320961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repeatDur="0" restart="never"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repeatDur="0" restart="never" fill="hold" grpId="1" nodeType="afterEffect">
                                  <p:stCondLst>
                                    <p:cond delay="0"/>
                                  </p:stCondLst>
                                  <p:childTnLst>
                                    <p:animEffect transition="out" filter="fade">
                                      <p:cBhvr>
                                        <p:cTn id="15" dur="500" tmFilter="0, 0; .2, .5; .8, .5; 1, 0"/>
                                        <p:tgtEl>
                                          <p:spTgt spid="9"/>
                                        </p:tgtEl>
                                      </p:cBhvr>
                                    </p:animEffect>
                                    <p:animScale>
                                      <p:cBhvr>
                                        <p:cTn id="16"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9" grpId="0" animBg="1"/>
      <p:bldP spid="9"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False – see compatibility page 4</a:t>
            </a:r>
            <a:endParaRPr lang="en-US" dirty="0"/>
          </a:p>
        </p:txBody>
      </p:sp>
      <p:pic>
        <p:nvPicPr>
          <p:cNvPr id="5478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384" t="21106" r="48486" b="54586"/>
          <a:stretch/>
        </p:blipFill>
        <p:spPr bwMode="auto">
          <a:xfrm>
            <a:off x="1219200" y="2057400"/>
            <a:ext cx="6850830" cy="3320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79430" y="1688068"/>
            <a:ext cx="990600" cy="369332"/>
          </a:xfrm>
          <a:prstGeom prst="rect">
            <a:avLst/>
          </a:prstGeom>
          <a:noFill/>
        </p:spPr>
        <p:txBody>
          <a:bodyPr wrap="square" rtlCol="0">
            <a:spAutoFit/>
          </a:bodyPr>
          <a:lstStyle/>
          <a:p>
            <a:r>
              <a:rPr lang="en-US" dirty="0" smtClean="0"/>
              <a:t>Page 4</a:t>
            </a:r>
            <a:endParaRPr lang="en-US" dirty="0"/>
          </a:p>
        </p:txBody>
      </p:sp>
      <p:cxnSp>
        <p:nvCxnSpPr>
          <p:cNvPr id="6" name="Straight Arrow Connector 5"/>
          <p:cNvCxnSpPr/>
          <p:nvPr/>
        </p:nvCxnSpPr>
        <p:spPr>
          <a:xfrm>
            <a:off x="381000" y="2743200"/>
            <a:ext cx="914400" cy="1219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3066732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229600" cy="1143000"/>
          </a:xfrm>
        </p:spPr>
        <p:txBody>
          <a:bodyPr/>
          <a:lstStyle/>
          <a:p>
            <a:pPr algn="l"/>
            <a:r>
              <a:rPr lang="en-US" dirty="0" smtClean="0"/>
              <a:t>What is the last application days to harvest for potatoes?</a:t>
            </a:r>
            <a:endParaRPr lang="en-US" dirty="0"/>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585787684"/>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552171"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508500" y="1651000"/>
                        <a:ext cx="4572000" cy="5143500"/>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457200" y="1981200"/>
            <a:ext cx="4114800" cy="4144963"/>
          </a:xfrm>
        </p:spPr>
        <p:txBody>
          <a:bodyPr>
            <a:noAutofit/>
          </a:bodyPr>
          <a:lstStyle/>
          <a:p>
            <a:pPr marL="514350" indent="-514350">
              <a:spcAft>
                <a:spcPts val="0"/>
              </a:spcAft>
              <a:buAutoNum type="arabicPeriod"/>
            </a:pPr>
            <a:r>
              <a:rPr lang="en-US" dirty="0" smtClean="0"/>
              <a:t>1 day</a:t>
            </a:r>
          </a:p>
          <a:p>
            <a:pPr marL="514350" indent="-514350">
              <a:spcAft>
                <a:spcPts val="0"/>
              </a:spcAft>
              <a:buAutoNum type="arabicPeriod"/>
            </a:pPr>
            <a:r>
              <a:rPr lang="en-US" dirty="0" smtClean="0"/>
              <a:t>3 days</a:t>
            </a:r>
          </a:p>
          <a:p>
            <a:pPr marL="514350" indent="-514350">
              <a:spcAft>
                <a:spcPts val="0"/>
              </a:spcAft>
              <a:buAutoNum type="arabicPeriod"/>
            </a:pPr>
            <a:r>
              <a:rPr lang="en-US" dirty="0" smtClean="0"/>
              <a:t>6 days</a:t>
            </a:r>
          </a:p>
          <a:p>
            <a:pPr marL="514350" indent="-514350">
              <a:spcAft>
                <a:spcPts val="0"/>
              </a:spcAft>
              <a:buAutoNum type="arabicPeriod"/>
            </a:pPr>
            <a:r>
              <a:rPr lang="en-US" dirty="0" smtClean="0"/>
              <a:t>21 days</a:t>
            </a:r>
            <a:endParaRPr lang="en-US" dirty="0"/>
          </a:p>
        </p:txBody>
      </p:sp>
      <p:sp>
        <p:nvSpPr>
          <p:cNvPr id="9" name="CorShape1"/>
          <p:cNvSpPr/>
          <p:nvPr>
            <p:custDataLst>
              <p:tags r:id="rId5"/>
            </p:custDataLst>
          </p:nvPr>
        </p:nvSpPr>
        <p:spPr>
          <a:xfrm>
            <a:off x="1037590" y="3099816"/>
            <a:ext cx="1333500" cy="58521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39315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repeatDur="0" restart="never"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repeatDur="0" restart="never" fill="hold" grpId="1" nodeType="afterEffect">
                                  <p:stCondLst>
                                    <p:cond delay="0"/>
                                  </p:stCondLst>
                                  <p:childTnLst>
                                    <p:animEffect transition="out" filter="fade">
                                      <p:cBhvr>
                                        <p:cTn id="15" dur="500" tmFilter="0, 0; .2, .5; .8, .5; 1, 0"/>
                                        <p:tgtEl>
                                          <p:spTgt spid="9"/>
                                        </p:tgtEl>
                                      </p:cBhvr>
                                    </p:animEffect>
                                    <p:animScale>
                                      <p:cBhvr>
                                        <p:cTn id="16"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9" grpId="0" animBg="1"/>
      <p:bldP spid="9" grpId="1"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6 Days – see page 15</a:t>
            </a:r>
            <a:endParaRPr lang="en-US" dirty="0"/>
          </a:p>
        </p:txBody>
      </p:sp>
      <p:grpSp>
        <p:nvGrpSpPr>
          <p:cNvPr id="5" name="Group 4"/>
          <p:cNvGrpSpPr/>
          <p:nvPr/>
        </p:nvGrpSpPr>
        <p:grpSpPr>
          <a:xfrm>
            <a:off x="76199" y="1828800"/>
            <a:ext cx="8949285" cy="4495800"/>
            <a:chOff x="508549" y="2209801"/>
            <a:chExt cx="7898302" cy="3967824"/>
          </a:xfrm>
        </p:grpSpPr>
        <p:pic>
          <p:nvPicPr>
            <p:cNvPr id="5498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72" t="58339" r="9069" b="3600"/>
            <a:stretch/>
          </p:blipFill>
          <p:spPr bwMode="auto">
            <a:xfrm>
              <a:off x="508549" y="3180751"/>
              <a:ext cx="7898302" cy="299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98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720" t="48023" r="9020" b="39171"/>
            <a:stretch/>
          </p:blipFill>
          <p:spPr bwMode="auto">
            <a:xfrm>
              <a:off x="508549" y="2209801"/>
              <a:ext cx="7898302" cy="1008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7" name="Straight Arrow Connector 6"/>
          <p:cNvCxnSpPr/>
          <p:nvPr/>
        </p:nvCxnSpPr>
        <p:spPr>
          <a:xfrm>
            <a:off x="5410200" y="1600200"/>
            <a:ext cx="1905000" cy="1524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10453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229600" cy="1143000"/>
          </a:xfrm>
        </p:spPr>
        <p:txBody>
          <a:bodyPr>
            <a:noAutofit/>
          </a:bodyPr>
          <a:lstStyle/>
          <a:p>
            <a:pPr algn="l"/>
            <a:r>
              <a:rPr lang="en-US" sz="3200" dirty="0" smtClean="0"/>
              <a:t>It is appropriate to apply </a:t>
            </a:r>
            <a:r>
              <a:rPr lang="en-US" sz="3200" dirty="0" err="1" smtClean="0"/>
              <a:t>Lannate</a:t>
            </a:r>
            <a:r>
              <a:rPr lang="en-US" sz="3200" dirty="0" smtClean="0"/>
              <a:t> LV early in the morning when there is no wind and ground fog is present.</a:t>
            </a:r>
            <a:endParaRPr lang="en-US" sz="3200" dirty="0"/>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1685550067"/>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553195"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508500" y="1651000"/>
                        <a:ext cx="4572000" cy="5143500"/>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457200" y="2057400"/>
            <a:ext cx="4114800" cy="4068763"/>
          </a:xfrm>
        </p:spPr>
        <p:txBody>
          <a:bodyPr>
            <a:noAutofit/>
          </a:bodyPr>
          <a:lstStyle/>
          <a:p>
            <a:pPr marL="514350" indent="-514350">
              <a:spcAft>
                <a:spcPts val="0"/>
              </a:spcAft>
              <a:buAutoNum type="arabicPeriod"/>
            </a:pPr>
            <a:r>
              <a:rPr lang="en-US" dirty="0" smtClean="0"/>
              <a:t>True</a:t>
            </a:r>
          </a:p>
          <a:p>
            <a:pPr marL="514350" indent="-514350">
              <a:spcAft>
                <a:spcPts val="0"/>
              </a:spcAft>
              <a:buAutoNum type="arabicPeriod"/>
            </a:pPr>
            <a:r>
              <a:rPr lang="en-US" dirty="0" smtClean="0"/>
              <a:t>False</a:t>
            </a:r>
            <a:endParaRPr lang="en-US" dirty="0"/>
          </a:p>
        </p:txBody>
      </p:sp>
      <p:sp>
        <p:nvSpPr>
          <p:cNvPr id="9" name="CorShape1"/>
          <p:cNvSpPr/>
          <p:nvPr>
            <p:custDataLst>
              <p:tags r:id="rId5"/>
            </p:custDataLst>
          </p:nvPr>
        </p:nvSpPr>
        <p:spPr>
          <a:xfrm>
            <a:off x="1037590" y="2590800"/>
            <a:ext cx="1017651" cy="58521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345608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9"/>
                                        </p:tgtEl>
                                      </p:cBhvr>
                                    </p:animEffect>
                                    <p:animScale>
                                      <p:cBhvr>
                                        <p:cTn id="16"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9" grpId="0" animBg="1"/>
      <p:bldP spid="9"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000" dirty="0" smtClean="0"/>
              <a:t>False – temperature inversions prevent normal deposition of spray</a:t>
            </a:r>
            <a:endParaRPr lang="en-US" sz="4000" dirty="0"/>
          </a:p>
        </p:txBody>
      </p:sp>
      <p:pic>
        <p:nvPicPr>
          <p:cNvPr id="5509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436" t="52528" r="48391" b="9646"/>
          <a:stretch/>
        </p:blipFill>
        <p:spPr bwMode="auto">
          <a:xfrm>
            <a:off x="1600200" y="2024743"/>
            <a:ext cx="5943600" cy="436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553200" y="1655411"/>
            <a:ext cx="990600" cy="369332"/>
          </a:xfrm>
          <a:prstGeom prst="rect">
            <a:avLst/>
          </a:prstGeom>
          <a:noFill/>
        </p:spPr>
        <p:txBody>
          <a:bodyPr wrap="square" rtlCol="0">
            <a:spAutoFit/>
          </a:bodyPr>
          <a:lstStyle/>
          <a:p>
            <a:r>
              <a:rPr lang="en-US" dirty="0" smtClean="0"/>
              <a:t>Page 7</a:t>
            </a:r>
            <a:endParaRPr lang="en-US" dirty="0"/>
          </a:p>
        </p:txBody>
      </p:sp>
    </p:spTree>
    <p:custDataLst>
      <p:tags r:id="rId1"/>
    </p:custDataLst>
    <p:extLst>
      <p:ext uri="{BB962C8B-B14F-4D97-AF65-F5344CB8AC3E}">
        <p14:creationId xmlns:p14="http://schemas.microsoft.com/office/powerpoint/2010/main" val="110850240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229600" cy="1143000"/>
          </a:xfrm>
        </p:spPr>
        <p:txBody>
          <a:bodyPr/>
          <a:lstStyle/>
          <a:p>
            <a:pPr algn="l"/>
            <a:r>
              <a:rPr lang="en-US" sz="4000" dirty="0" err="1" smtClean="0"/>
              <a:t>Lannate</a:t>
            </a:r>
            <a:r>
              <a:rPr lang="en-US" sz="4000" dirty="0" smtClean="0"/>
              <a:t> LV should be applied to tomatoes when they are in bloom.</a:t>
            </a:r>
            <a:endParaRPr lang="en-US" sz="4000" dirty="0"/>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602694842"/>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555242"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508500" y="1651000"/>
                        <a:ext cx="4572000" cy="5143500"/>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457200" y="1905000"/>
            <a:ext cx="4114800" cy="4221163"/>
          </a:xfrm>
        </p:spPr>
        <p:txBody>
          <a:bodyPr>
            <a:noAutofit/>
          </a:bodyPr>
          <a:lstStyle/>
          <a:p>
            <a:pPr marL="514350" indent="-514350">
              <a:spcAft>
                <a:spcPts val="0"/>
              </a:spcAft>
              <a:buAutoNum type="arabicPeriod"/>
            </a:pPr>
            <a:r>
              <a:rPr lang="en-US" dirty="0" smtClean="0"/>
              <a:t>True</a:t>
            </a:r>
          </a:p>
          <a:p>
            <a:pPr marL="514350" indent="-514350">
              <a:spcAft>
                <a:spcPts val="0"/>
              </a:spcAft>
              <a:buAutoNum type="arabicPeriod"/>
            </a:pPr>
            <a:r>
              <a:rPr lang="en-US" dirty="0" smtClean="0"/>
              <a:t>False</a:t>
            </a:r>
            <a:endParaRPr lang="en-US" dirty="0"/>
          </a:p>
        </p:txBody>
      </p:sp>
      <p:sp>
        <p:nvSpPr>
          <p:cNvPr id="9" name="CorShape1"/>
          <p:cNvSpPr/>
          <p:nvPr>
            <p:custDataLst>
              <p:tags r:id="rId5"/>
            </p:custDataLst>
          </p:nvPr>
        </p:nvSpPr>
        <p:spPr>
          <a:xfrm>
            <a:off x="1037590" y="2438400"/>
            <a:ext cx="1017651" cy="58521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337038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9"/>
                                        </p:tgtEl>
                                      </p:cBhvr>
                                    </p:animEffect>
                                    <p:animScale>
                                      <p:cBhvr>
                                        <p:cTn id="16"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9" grpId="0" animBg="1"/>
      <p:bldP spid="9"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False – </a:t>
            </a:r>
            <a:r>
              <a:rPr lang="en-US" dirty="0" err="1" smtClean="0"/>
              <a:t>Lannate</a:t>
            </a:r>
            <a:r>
              <a:rPr lang="en-US" dirty="0" smtClean="0"/>
              <a:t> LV is highly toxic to bees</a:t>
            </a:r>
            <a:endParaRPr lang="en-US" dirty="0"/>
          </a:p>
        </p:txBody>
      </p:sp>
      <p:pic>
        <p:nvPicPr>
          <p:cNvPr id="5539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755" t="19090" r="9062" b="46168"/>
          <a:stretch/>
        </p:blipFill>
        <p:spPr bwMode="auto">
          <a:xfrm>
            <a:off x="1611086" y="1981200"/>
            <a:ext cx="5943600" cy="4111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553200" y="1655411"/>
            <a:ext cx="990600" cy="369332"/>
          </a:xfrm>
          <a:prstGeom prst="rect">
            <a:avLst/>
          </a:prstGeom>
          <a:noFill/>
        </p:spPr>
        <p:txBody>
          <a:bodyPr wrap="square" rtlCol="0">
            <a:spAutoFit/>
          </a:bodyPr>
          <a:lstStyle/>
          <a:p>
            <a:r>
              <a:rPr lang="en-US" dirty="0" smtClean="0"/>
              <a:t>Page 2</a:t>
            </a:r>
            <a:endParaRPr lang="en-US" dirty="0"/>
          </a:p>
        </p:txBody>
      </p:sp>
      <p:cxnSp>
        <p:nvCxnSpPr>
          <p:cNvPr id="6" name="Straight Arrow Connector 5"/>
          <p:cNvCxnSpPr/>
          <p:nvPr/>
        </p:nvCxnSpPr>
        <p:spPr>
          <a:xfrm>
            <a:off x="457200" y="2971800"/>
            <a:ext cx="1371600" cy="914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582046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229600" cy="1143000"/>
          </a:xfrm>
        </p:spPr>
        <p:txBody>
          <a:bodyPr/>
          <a:lstStyle/>
          <a:p>
            <a:pPr algn="l"/>
            <a:r>
              <a:rPr lang="en-US" sz="4000" dirty="0" smtClean="0"/>
              <a:t>What is the restricted entry interval for applications to tomatoes?</a:t>
            </a:r>
            <a:endParaRPr lang="en-US" sz="4000" dirty="0"/>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3498250572"/>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558313"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508500" y="1651000"/>
                        <a:ext cx="4572000" cy="5143500"/>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457200" y="1905000"/>
            <a:ext cx="4114800" cy="4221163"/>
          </a:xfrm>
        </p:spPr>
        <p:txBody>
          <a:bodyPr>
            <a:noAutofit/>
          </a:bodyPr>
          <a:lstStyle/>
          <a:p>
            <a:pPr marL="514350" indent="-514350">
              <a:spcAft>
                <a:spcPts val="0"/>
              </a:spcAft>
              <a:buAutoNum type="arabicPeriod"/>
            </a:pPr>
            <a:r>
              <a:rPr lang="en-US" dirty="0" smtClean="0"/>
              <a:t>12 hours</a:t>
            </a:r>
          </a:p>
          <a:p>
            <a:pPr marL="514350" indent="-514350">
              <a:spcAft>
                <a:spcPts val="0"/>
              </a:spcAft>
              <a:buAutoNum type="arabicPeriod"/>
            </a:pPr>
            <a:r>
              <a:rPr lang="en-US" dirty="0" smtClean="0"/>
              <a:t>24 hours</a:t>
            </a:r>
          </a:p>
          <a:p>
            <a:pPr marL="514350" indent="-514350">
              <a:spcAft>
                <a:spcPts val="0"/>
              </a:spcAft>
              <a:buAutoNum type="arabicPeriod"/>
            </a:pPr>
            <a:r>
              <a:rPr lang="en-US" dirty="0" smtClean="0"/>
              <a:t>48 hours</a:t>
            </a:r>
          </a:p>
          <a:p>
            <a:pPr marL="514350" indent="-514350">
              <a:spcAft>
                <a:spcPts val="0"/>
              </a:spcAft>
              <a:buAutoNum type="arabicPeriod"/>
            </a:pPr>
            <a:r>
              <a:rPr lang="en-US" dirty="0" smtClean="0"/>
              <a:t>72 hours</a:t>
            </a:r>
            <a:endParaRPr lang="en-US" dirty="0"/>
          </a:p>
        </p:txBody>
      </p:sp>
      <p:sp>
        <p:nvSpPr>
          <p:cNvPr id="9" name="CorShape1"/>
          <p:cNvSpPr/>
          <p:nvPr>
            <p:custDataLst>
              <p:tags r:id="rId5"/>
            </p:custDataLst>
          </p:nvPr>
        </p:nvSpPr>
        <p:spPr>
          <a:xfrm>
            <a:off x="1037590" y="3023616"/>
            <a:ext cx="1716088" cy="58521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233898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9"/>
                                        </p:tgtEl>
                                      </p:cBhvr>
                                    </p:animEffect>
                                    <p:animScale>
                                      <p:cBhvr>
                                        <p:cTn id="16"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sz="4000" dirty="0"/>
              <a:t>What about using products that are not labeled as </a:t>
            </a:r>
            <a:r>
              <a:rPr lang="en-US" sz="4000" dirty="0" smtClean="0"/>
              <a:t>pesticides?</a:t>
            </a:r>
            <a:endParaRPr lang="en-US" sz="4000" dirty="0"/>
          </a:p>
        </p:txBody>
      </p:sp>
      <p:sp>
        <p:nvSpPr>
          <p:cNvPr id="239619" name="Rectangle 3"/>
          <p:cNvSpPr>
            <a:spLocks noGrp="1" noChangeArrowheads="1"/>
          </p:cNvSpPr>
          <p:nvPr>
            <p:ph type="body" idx="1"/>
          </p:nvPr>
        </p:nvSpPr>
        <p:spPr>
          <a:xfrm>
            <a:off x="1173163" y="1981200"/>
            <a:ext cx="3627437" cy="4114800"/>
          </a:xfrm>
        </p:spPr>
        <p:txBody>
          <a:bodyPr/>
          <a:lstStyle/>
          <a:p>
            <a:pPr>
              <a:lnSpc>
                <a:spcPct val="90000"/>
              </a:lnSpc>
            </a:pPr>
            <a:r>
              <a:rPr lang="en-US" sz="2800"/>
              <a:t>Anyone applying products to commercial food crops that have not been properly evaluated runs the risk of a food safety incident, illegal residues, and an embargoed crop </a:t>
            </a:r>
          </a:p>
        </p:txBody>
      </p:sp>
      <p:pic>
        <p:nvPicPr>
          <p:cNvPr id="239621" name="Picture 5" descr="036"/>
          <p:cNvPicPr>
            <a:picLocks noChangeAspect="1" noChangeArrowheads="1"/>
          </p:cNvPicPr>
          <p:nvPr/>
        </p:nvPicPr>
        <p:blipFill rotWithShape="1">
          <a:blip r:embed="rId3">
            <a:extLst>
              <a:ext uri="{28A0092B-C50C-407E-A947-70E740481C1C}">
                <a14:useLocalDpi xmlns:a14="http://schemas.microsoft.com/office/drawing/2010/main" val="0"/>
              </a:ext>
            </a:extLst>
          </a:blip>
          <a:srcRect l="6949" b="46723"/>
          <a:stretch/>
        </p:blipFill>
        <p:spPr bwMode="auto">
          <a:xfrm>
            <a:off x="4953000" y="1898702"/>
            <a:ext cx="1981200" cy="151172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4759234"/>
            <a:ext cx="1111533" cy="1755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551"/>
          <a:stretch/>
        </p:blipFill>
        <p:spPr bwMode="auto">
          <a:xfrm>
            <a:off x="5820766" y="4717868"/>
            <a:ext cx="3286124" cy="1837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p:cNvSpPr txBox="1">
            <a:spLocks noChangeArrowheads="1"/>
          </p:cNvSpPr>
          <p:nvPr/>
        </p:nvSpPr>
        <p:spPr bwMode="auto">
          <a:xfrm>
            <a:off x="1371600" y="6361886"/>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sz="1400" dirty="0">
                <a:solidFill>
                  <a:srgbClr val="000000"/>
                </a:solidFill>
              </a:rPr>
              <a:t>No endorsement intended or implied</a:t>
            </a:r>
          </a:p>
        </p:txBody>
      </p:sp>
      <p:pic>
        <p:nvPicPr>
          <p:cNvPr id="8"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7677" t="2145" r="27373"/>
          <a:stretch/>
        </p:blipFill>
        <p:spPr bwMode="auto">
          <a:xfrm>
            <a:off x="7162800" y="2927517"/>
            <a:ext cx="805073"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3559" t="6042" r="23854" b="5577"/>
          <a:stretch/>
        </p:blipFill>
        <p:spPr bwMode="auto">
          <a:xfrm>
            <a:off x="8327337" y="2874327"/>
            <a:ext cx="667897" cy="1858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671960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48 Hours</a:t>
            </a:r>
            <a:endParaRPr lang="en-US" dirty="0"/>
          </a:p>
        </p:txBody>
      </p:sp>
      <p:grpSp>
        <p:nvGrpSpPr>
          <p:cNvPr id="4" name="Group 3"/>
          <p:cNvGrpSpPr/>
          <p:nvPr/>
        </p:nvGrpSpPr>
        <p:grpSpPr>
          <a:xfrm>
            <a:off x="157842" y="2351316"/>
            <a:ext cx="8757558" cy="3486222"/>
            <a:chOff x="81642" y="2351315"/>
            <a:chExt cx="9078685" cy="3614057"/>
          </a:xfrm>
        </p:grpSpPr>
        <p:pic>
          <p:nvPicPr>
            <p:cNvPr id="5560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669" t="50631" r="9685" b="20436"/>
            <a:stretch/>
          </p:blipFill>
          <p:spPr bwMode="auto">
            <a:xfrm>
              <a:off x="108856" y="3309258"/>
              <a:ext cx="9024258" cy="2656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603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384" t="41264" r="9495" b="48301"/>
            <a:stretch/>
          </p:blipFill>
          <p:spPr bwMode="auto">
            <a:xfrm>
              <a:off x="81642" y="2351315"/>
              <a:ext cx="9078685" cy="95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6" name="Straight Arrow Connector 5"/>
          <p:cNvCxnSpPr/>
          <p:nvPr/>
        </p:nvCxnSpPr>
        <p:spPr>
          <a:xfrm flipH="1">
            <a:off x="8686800" y="1598975"/>
            <a:ext cx="228600" cy="1676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467600" y="1992868"/>
            <a:ext cx="1143000" cy="369332"/>
          </a:xfrm>
          <a:prstGeom prst="rect">
            <a:avLst/>
          </a:prstGeom>
          <a:noFill/>
        </p:spPr>
        <p:txBody>
          <a:bodyPr wrap="square" rtlCol="0">
            <a:spAutoFit/>
          </a:bodyPr>
          <a:lstStyle/>
          <a:p>
            <a:r>
              <a:rPr lang="en-US" dirty="0" smtClean="0"/>
              <a:t>Page 17</a:t>
            </a:r>
            <a:endParaRPr lang="en-US" dirty="0"/>
          </a:p>
        </p:txBody>
      </p:sp>
    </p:spTree>
    <p:custDataLst>
      <p:tags r:id="rId1"/>
    </p:custDataLst>
    <p:extLst>
      <p:ext uri="{BB962C8B-B14F-4D97-AF65-F5344CB8AC3E}">
        <p14:creationId xmlns:p14="http://schemas.microsoft.com/office/powerpoint/2010/main" val="13088033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229600" cy="1143000"/>
          </a:xfrm>
        </p:spPr>
        <p:txBody>
          <a:bodyPr/>
          <a:lstStyle/>
          <a:p>
            <a:pPr algn="l"/>
            <a:r>
              <a:rPr lang="en-US" sz="2800" dirty="0" smtClean="0"/>
              <a:t>How many gallons of </a:t>
            </a:r>
            <a:r>
              <a:rPr lang="en-US" sz="2800" dirty="0" err="1" smtClean="0"/>
              <a:t>Lannate</a:t>
            </a:r>
            <a:r>
              <a:rPr lang="en-US" sz="2800" dirty="0" smtClean="0"/>
              <a:t> LV should be added to a 150 gallon tank to treat 8 acres of potatoes for aphids at the highest application rate?</a:t>
            </a:r>
            <a:endParaRPr lang="en-US" sz="2800" dirty="0"/>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1626610337"/>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559337"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508500" y="1651000"/>
                        <a:ext cx="4572000" cy="5143500"/>
                      </a:xfrm>
                      <a:prstGeom prst="rect">
                        <a:avLst/>
                      </a:prstGeom>
                    </p:spPr>
                  </p:pic>
                </p:oleObj>
              </mc:Fallback>
            </mc:AlternateContent>
          </a:graphicData>
        </a:graphic>
      </p:graphicFrame>
      <p:sp>
        <p:nvSpPr>
          <p:cNvPr id="10" name="CorShape1"/>
          <p:cNvSpPr/>
          <p:nvPr>
            <p:custDataLst>
              <p:tags r:id="rId4"/>
            </p:custDataLst>
          </p:nvPr>
        </p:nvSpPr>
        <p:spPr>
          <a:xfrm>
            <a:off x="1037590" y="2743200"/>
            <a:ext cx="1762125" cy="58521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p:cNvSpPr>
            <a:spLocks noGrp="1"/>
          </p:cNvSpPr>
          <p:nvPr>
            <p:ph type="body" idx="1"/>
            <p:custDataLst>
              <p:tags r:id="rId5"/>
            </p:custDataLst>
          </p:nvPr>
        </p:nvSpPr>
        <p:spPr>
          <a:xfrm>
            <a:off x="457200" y="2209800"/>
            <a:ext cx="4114800" cy="3916363"/>
          </a:xfrm>
        </p:spPr>
        <p:txBody>
          <a:bodyPr>
            <a:noAutofit/>
          </a:bodyPr>
          <a:lstStyle/>
          <a:p>
            <a:pPr marL="514350" indent="-514350">
              <a:spcAft>
                <a:spcPts val="0"/>
              </a:spcAft>
              <a:buAutoNum type="arabicPeriod"/>
            </a:pPr>
            <a:r>
              <a:rPr lang="en-US" dirty="0" smtClean="0"/>
              <a:t>1 gallon</a:t>
            </a:r>
          </a:p>
          <a:p>
            <a:pPr marL="514350" indent="-514350">
              <a:spcAft>
                <a:spcPts val="0"/>
              </a:spcAft>
              <a:buAutoNum type="arabicPeriod"/>
            </a:pPr>
            <a:r>
              <a:rPr lang="en-US" dirty="0" smtClean="0"/>
              <a:t>3 gallons</a:t>
            </a:r>
          </a:p>
          <a:p>
            <a:pPr marL="514350" indent="-514350">
              <a:spcAft>
                <a:spcPts val="0"/>
              </a:spcAft>
              <a:buAutoNum type="arabicPeriod"/>
            </a:pPr>
            <a:r>
              <a:rPr lang="en-US" dirty="0" smtClean="0"/>
              <a:t>8 gallons</a:t>
            </a:r>
          </a:p>
          <a:p>
            <a:pPr marL="514350" indent="-514350">
              <a:spcAft>
                <a:spcPts val="0"/>
              </a:spcAft>
              <a:buAutoNum type="arabicPeriod"/>
            </a:pPr>
            <a:r>
              <a:rPr lang="en-US" dirty="0" smtClean="0"/>
              <a:t>24 gallons</a:t>
            </a:r>
            <a:endParaRPr lang="en-US" dirty="0"/>
          </a:p>
        </p:txBody>
      </p:sp>
    </p:spTree>
    <p:custDataLst>
      <p:tags r:id="rId2"/>
    </p:custDataLst>
    <p:extLst>
      <p:ext uri="{BB962C8B-B14F-4D97-AF65-F5344CB8AC3E}">
        <p14:creationId xmlns:p14="http://schemas.microsoft.com/office/powerpoint/2010/main" val="76927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10" grpId="0" animBg="1"/>
      <p:bldP spid="10"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3 pints/acre x 8 acres = 24 pints 24 pints = 3 gallons</a:t>
            </a:r>
            <a:endParaRPr lang="en-US" dirty="0"/>
          </a:p>
        </p:txBody>
      </p:sp>
      <p:sp>
        <p:nvSpPr>
          <p:cNvPr id="10" name="TextBox 9"/>
          <p:cNvSpPr txBox="1"/>
          <p:nvPr/>
        </p:nvSpPr>
        <p:spPr>
          <a:xfrm>
            <a:off x="7848600" y="1447800"/>
            <a:ext cx="1143000" cy="369332"/>
          </a:xfrm>
          <a:prstGeom prst="rect">
            <a:avLst/>
          </a:prstGeom>
          <a:noFill/>
        </p:spPr>
        <p:txBody>
          <a:bodyPr wrap="square" rtlCol="0">
            <a:spAutoFit/>
          </a:bodyPr>
          <a:lstStyle/>
          <a:p>
            <a:r>
              <a:rPr lang="en-US" dirty="0" smtClean="0"/>
              <a:t>Page 15</a:t>
            </a:r>
            <a:endParaRPr lang="en-US" dirty="0"/>
          </a:p>
        </p:txBody>
      </p:sp>
      <p:grpSp>
        <p:nvGrpSpPr>
          <p:cNvPr id="15" name="Group 14"/>
          <p:cNvGrpSpPr/>
          <p:nvPr/>
        </p:nvGrpSpPr>
        <p:grpSpPr>
          <a:xfrm>
            <a:off x="76199" y="1828800"/>
            <a:ext cx="8949285" cy="4495800"/>
            <a:chOff x="76199" y="1828800"/>
            <a:chExt cx="8949285" cy="4495800"/>
          </a:xfrm>
        </p:grpSpPr>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672" t="58339" r="9069" b="3600"/>
            <a:stretch/>
          </p:blipFill>
          <p:spPr bwMode="auto">
            <a:xfrm>
              <a:off x="76199" y="2928949"/>
              <a:ext cx="8949285" cy="3395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720" t="48023" r="9020" b="39171"/>
            <a:stretch/>
          </p:blipFill>
          <p:spPr bwMode="auto">
            <a:xfrm>
              <a:off x="76199" y="1828800"/>
              <a:ext cx="8949285" cy="114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p:cNvCxnSpPr/>
            <p:nvPr/>
          </p:nvCxnSpPr>
          <p:spPr>
            <a:xfrm>
              <a:off x="533400" y="2100943"/>
              <a:ext cx="1219200" cy="12941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12" name="Straight Arrow Connector 11"/>
          <p:cNvCxnSpPr/>
          <p:nvPr/>
        </p:nvCxnSpPr>
        <p:spPr>
          <a:xfrm flipH="1">
            <a:off x="5867400" y="1632466"/>
            <a:ext cx="990600" cy="129648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978770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381000" y="457200"/>
            <a:ext cx="8229600" cy="1143000"/>
          </a:xfrm>
        </p:spPr>
        <p:txBody>
          <a:bodyPr/>
          <a:lstStyle/>
          <a:p>
            <a:pPr algn="l"/>
            <a:r>
              <a:rPr lang="en-US" sz="2800" dirty="0" smtClean="0"/>
              <a:t>What is the maximum amount of </a:t>
            </a:r>
            <a:r>
              <a:rPr lang="en-US" sz="2800" dirty="0" err="1" smtClean="0"/>
              <a:t>Lannate</a:t>
            </a:r>
            <a:r>
              <a:rPr lang="en-US" sz="2800" dirty="0" smtClean="0"/>
              <a:t> LV you may apply to 10 acres of pears for control of green </a:t>
            </a:r>
            <a:r>
              <a:rPr lang="en-US" sz="2800" dirty="0" err="1" smtClean="0"/>
              <a:t>fruitworm</a:t>
            </a:r>
            <a:r>
              <a:rPr lang="en-US" sz="2800" dirty="0" smtClean="0"/>
              <a:t> when you have already treated that crop of pears with </a:t>
            </a:r>
            <a:r>
              <a:rPr lang="en-US" sz="2800" dirty="0" err="1" smtClean="0"/>
              <a:t>Lannate</a:t>
            </a:r>
            <a:r>
              <a:rPr lang="en-US" sz="2800" dirty="0" smtClean="0"/>
              <a:t> LV twice?</a:t>
            </a:r>
            <a:endParaRPr lang="en-US" sz="2800" dirty="0"/>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3577358679"/>
              </p:ext>
            </p:extLst>
          </p:nvPr>
        </p:nvGraphicFramePr>
        <p:xfrm>
          <a:off x="4800600" y="2209800"/>
          <a:ext cx="4051300" cy="4557713"/>
        </p:xfrm>
        <a:graphic>
          <a:graphicData uri="http://schemas.openxmlformats.org/presentationml/2006/ole">
            <mc:AlternateContent xmlns:mc="http://schemas.openxmlformats.org/markup-compatibility/2006">
              <mc:Choice xmlns:v="urn:schemas-microsoft-com:vml" Requires="v">
                <p:oleObj spid="_x0000_s561384"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800600" y="2209800"/>
                        <a:ext cx="4051300" cy="4557713"/>
                      </a:xfrm>
                      <a:prstGeom prst="rect">
                        <a:avLst/>
                      </a:prstGeom>
                    </p:spPr>
                  </p:pic>
                </p:oleObj>
              </mc:Fallback>
            </mc:AlternateContent>
          </a:graphicData>
        </a:graphic>
      </p:graphicFrame>
      <p:sp>
        <p:nvSpPr>
          <p:cNvPr id="10" name="CorShape1"/>
          <p:cNvSpPr/>
          <p:nvPr>
            <p:custDataLst>
              <p:tags r:id="rId4"/>
            </p:custDataLst>
          </p:nvPr>
        </p:nvSpPr>
        <p:spPr>
          <a:xfrm>
            <a:off x="1037590" y="3837432"/>
            <a:ext cx="1220851" cy="58521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p:cNvSpPr>
            <a:spLocks noGrp="1"/>
          </p:cNvSpPr>
          <p:nvPr>
            <p:ph type="body" idx="1"/>
            <p:custDataLst>
              <p:tags r:id="rId5"/>
            </p:custDataLst>
          </p:nvPr>
        </p:nvSpPr>
        <p:spPr>
          <a:xfrm>
            <a:off x="457200" y="2133600"/>
            <a:ext cx="4114800" cy="3992563"/>
          </a:xfrm>
        </p:spPr>
        <p:txBody>
          <a:bodyPr>
            <a:noAutofit/>
          </a:bodyPr>
          <a:lstStyle/>
          <a:p>
            <a:pPr marL="514350" indent="-514350">
              <a:spcAft>
                <a:spcPts val="0"/>
              </a:spcAft>
              <a:buAutoNum type="arabicPeriod"/>
            </a:pPr>
            <a:r>
              <a:rPr lang="en-US" dirty="0" smtClean="0"/>
              <a:t>10 pints</a:t>
            </a:r>
          </a:p>
          <a:p>
            <a:pPr marL="514350" indent="-514350">
              <a:spcAft>
                <a:spcPts val="0"/>
              </a:spcAft>
              <a:buAutoNum type="arabicPeriod"/>
            </a:pPr>
            <a:r>
              <a:rPr lang="en-US" dirty="0" smtClean="0"/>
              <a:t>15 pints</a:t>
            </a:r>
          </a:p>
          <a:p>
            <a:pPr marL="514350" indent="-514350">
              <a:spcAft>
                <a:spcPts val="0"/>
              </a:spcAft>
              <a:buAutoNum type="arabicPeriod"/>
            </a:pPr>
            <a:r>
              <a:rPr lang="en-US" dirty="0" smtClean="0"/>
              <a:t>30 pints</a:t>
            </a:r>
          </a:p>
          <a:p>
            <a:pPr marL="514350" indent="-514350">
              <a:spcAft>
                <a:spcPts val="0"/>
              </a:spcAft>
              <a:buAutoNum type="arabicPeriod"/>
            </a:pPr>
            <a:r>
              <a:rPr lang="en-US" dirty="0" smtClean="0"/>
              <a:t>0 pints</a:t>
            </a:r>
            <a:endParaRPr lang="en-US" dirty="0"/>
          </a:p>
        </p:txBody>
      </p:sp>
    </p:spTree>
    <p:custDataLst>
      <p:tags r:id="rId2"/>
    </p:custDataLst>
    <p:extLst>
      <p:ext uri="{BB962C8B-B14F-4D97-AF65-F5344CB8AC3E}">
        <p14:creationId xmlns:p14="http://schemas.microsoft.com/office/powerpoint/2010/main" val="4081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10" grpId="0" animBg="1"/>
      <p:bldP spid="10" grpId="1"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Maximum of 2 applications per crop </a:t>
            </a:r>
            <a:endParaRPr lang="en-US" dirty="0"/>
          </a:p>
        </p:txBody>
      </p:sp>
      <p:grpSp>
        <p:nvGrpSpPr>
          <p:cNvPr id="4" name="Group 3"/>
          <p:cNvGrpSpPr/>
          <p:nvPr/>
        </p:nvGrpSpPr>
        <p:grpSpPr>
          <a:xfrm>
            <a:off x="152400" y="2392917"/>
            <a:ext cx="8828314" cy="1798083"/>
            <a:chOff x="-21771" y="2258785"/>
            <a:chExt cx="9078685" cy="1849077"/>
          </a:xfrm>
        </p:grpSpPr>
        <p:pic>
          <p:nvPicPr>
            <p:cNvPr id="5601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573" t="40908" r="9685" b="48064"/>
            <a:stretch/>
          </p:blipFill>
          <p:spPr bwMode="auto">
            <a:xfrm>
              <a:off x="0" y="3095491"/>
              <a:ext cx="9035144" cy="1012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013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384" t="19921" r="9495" b="70712"/>
            <a:stretch/>
          </p:blipFill>
          <p:spPr bwMode="auto">
            <a:xfrm>
              <a:off x="-21771" y="2258785"/>
              <a:ext cx="9078685" cy="859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8" name="Straight Arrow Connector 7"/>
          <p:cNvCxnSpPr/>
          <p:nvPr/>
        </p:nvCxnSpPr>
        <p:spPr>
          <a:xfrm flipV="1">
            <a:off x="457200" y="3810000"/>
            <a:ext cx="1300842" cy="21764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772400" y="1992868"/>
            <a:ext cx="1143000" cy="369332"/>
          </a:xfrm>
          <a:prstGeom prst="rect">
            <a:avLst/>
          </a:prstGeom>
          <a:noFill/>
        </p:spPr>
        <p:txBody>
          <a:bodyPr wrap="square" rtlCol="0">
            <a:spAutoFit/>
          </a:bodyPr>
          <a:lstStyle/>
          <a:p>
            <a:r>
              <a:rPr lang="en-US" dirty="0" smtClean="0"/>
              <a:t>Page 15</a:t>
            </a:r>
            <a:endParaRPr lang="en-US" dirty="0"/>
          </a:p>
        </p:txBody>
      </p:sp>
    </p:spTree>
    <p:custDataLst>
      <p:tags r:id="rId1"/>
    </p:custDataLst>
    <p:extLst>
      <p:ext uri="{BB962C8B-B14F-4D97-AF65-F5344CB8AC3E}">
        <p14:creationId xmlns:p14="http://schemas.microsoft.com/office/powerpoint/2010/main" val="34116238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229600" cy="1143000"/>
          </a:xfrm>
        </p:spPr>
        <p:txBody>
          <a:bodyPr/>
          <a:lstStyle/>
          <a:p>
            <a:pPr algn="l"/>
            <a:r>
              <a:rPr lang="en-US" sz="3600" dirty="0" smtClean="0"/>
              <a:t>It is okay to store </a:t>
            </a:r>
            <a:r>
              <a:rPr lang="en-US" sz="3600" dirty="0" err="1" smtClean="0"/>
              <a:t>Lannate</a:t>
            </a:r>
            <a:r>
              <a:rPr lang="en-US" sz="3600" dirty="0" smtClean="0"/>
              <a:t> LV over the winter in an unheated storage area.</a:t>
            </a:r>
            <a:endParaRPr lang="en-US" sz="3600" dirty="0"/>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2707315793"/>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563431"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508500" y="1651000"/>
                        <a:ext cx="4572000" cy="5143500"/>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457200" y="1828800"/>
            <a:ext cx="4114800" cy="4297363"/>
          </a:xfrm>
        </p:spPr>
        <p:txBody>
          <a:bodyPr>
            <a:noAutofit/>
          </a:bodyPr>
          <a:lstStyle/>
          <a:p>
            <a:pPr marL="514350" indent="-514350">
              <a:spcAft>
                <a:spcPts val="0"/>
              </a:spcAft>
              <a:buAutoNum type="arabicPeriod"/>
            </a:pPr>
            <a:r>
              <a:rPr lang="en-US" dirty="0" smtClean="0"/>
              <a:t>True</a:t>
            </a:r>
          </a:p>
          <a:p>
            <a:pPr marL="514350" indent="-514350">
              <a:spcAft>
                <a:spcPts val="0"/>
              </a:spcAft>
              <a:buAutoNum type="arabicPeriod"/>
            </a:pPr>
            <a:r>
              <a:rPr lang="en-US" dirty="0" smtClean="0"/>
              <a:t>False</a:t>
            </a:r>
            <a:endParaRPr lang="en-US" dirty="0"/>
          </a:p>
        </p:txBody>
      </p:sp>
      <p:sp>
        <p:nvSpPr>
          <p:cNvPr id="9" name="CorShape1"/>
          <p:cNvSpPr/>
          <p:nvPr>
            <p:custDataLst>
              <p:tags r:id="rId5"/>
            </p:custDataLst>
          </p:nvPr>
        </p:nvSpPr>
        <p:spPr>
          <a:xfrm>
            <a:off x="1037590" y="2362200"/>
            <a:ext cx="1017651" cy="585216"/>
          </a:xfrm>
          <a:prstGeom prst="roundRect">
            <a:avLst/>
          </a:prstGeom>
          <a:noFill/>
          <a:ln w="25400" cap="flat" cmpd="sng" algn="ctr">
            <a:solidFill>
              <a:srgbClr val="00C8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185554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9"/>
                                        </p:tgtEl>
                                      </p:cBhvr>
                                    </p:animEffect>
                                    <p:animScale>
                                      <p:cBhvr>
                                        <p:cTn id="16"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9" grpId="0" animBg="1"/>
      <p:bldP spid="9" grpId="1"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False – see page 18</a:t>
            </a:r>
            <a:endParaRPr lang="en-US" dirty="0"/>
          </a:p>
        </p:txBody>
      </p:sp>
      <p:pic>
        <p:nvPicPr>
          <p:cNvPr id="5621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144" t="19802" r="49624" b="54467"/>
          <a:stretch/>
        </p:blipFill>
        <p:spPr bwMode="auto">
          <a:xfrm>
            <a:off x="1219200" y="2286000"/>
            <a:ext cx="622663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V="1">
            <a:off x="152400" y="3429692"/>
            <a:ext cx="1300842" cy="21764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826250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S-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218" y="1600201"/>
            <a:ext cx="7385564" cy="494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Pesticide Exposure</a:t>
            </a:r>
            <a:endParaRPr lang="en-US" dirty="0"/>
          </a:p>
        </p:txBody>
      </p:sp>
    </p:spTree>
    <p:custDataLst>
      <p:tags r:id="rId1"/>
    </p:custData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274638"/>
            <a:ext cx="8229600" cy="868362"/>
          </a:xfrm>
        </p:spPr>
        <p:txBody>
          <a:bodyPr/>
          <a:lstStyle/>
          <a:p>
            <a:pPr eaLnBrk="1" hangingPunct="1"/>
            <a:r>
              <a:rPr lang="en-US" dirty="0" smtClean="0"/>
              <a:t>Pesticide Exposure Deaths</a:t>
            </a:r>
          </a:p>
        </p:txBody>
      </p:sp>
      <p:sp>
        <p:nvSpPr>
          <p:cNvPr id="72707" name="Rectangle 3"/>
          <p:cNvSpPr>
            <a:spLocks noGrp="1" noChangeArrowheads="1"/>
          </p:cNvSpPr>
          <p:nvPr>
            <p:ph type="body" idx="1"/>
          </p:nvPr>
        </p:nvSpPr>
        <p:spPr>
          <a:xfrm>
            <a:off x="457200" y="1524000"/>
            <a:ext cx="3505200" cy="4953000"/>
          </a:xfrm>
        </p:spPr>
        <p:txBody>
          <a:bodyPr>
            <a:normAutofit fontScale="85000" lnSpcReduction="10000"/>
          </a:bodyPr>
          <a:lstStyle/>
          <a:p>
            <a:pPr eaLnBrk="1" hangingPunct="1">
              <a:lnSpc>
                <a:spcPct val="90000"/>
              </a:lnSpc>
            </a:pPr>
            <a:r>
              <a:rPr lang="en-US" sz="4000" dirty="0" smtClean="0"/>
              <a:t>Majority are suicides</a:t>
            </a:r>
            <a:br>
              <a:rPr lang="en-US" sz="4000" dirty="0" smtClean="0"/>
            </a:br>
            <a:endParaRPr lang="en-US" sz="4000" dirty="0" smtClean="0"/>
          </a:p>
          <a:p>
            <a:pPr eaLnBrk="1" hangingPunct="1">
              <a:lnSpc>
                <a:spcPct val="90000"/>
              </a:lnSpc>
            </a:pPr>
            <a:r>
              <a:rPr lang="en-US" sz="4000" dirty="0" smtClean="0"/>
              <a:t>Many happen when children get into improperly stored product</a:t>
            </a:r>
            <a:br>
              <a:rPr lang="en-US" sz="4000" dirty="0" smtClean="0"/>
            </a:br>
            <a:endParaRPr lang="en-US" sz="4000" dirty="0" smtClean="0"/>
          </a:p>
          <a:p>
            <a:pPr eaLnBrk="1" hangingPunct="1">
              <a:lnSpc>
                <a:spcPct val="90000"/>
              </a:lnSpc>
            </a:pPr>
            <a:r>
              <a:rPr lang="en-US" sz="4000" dirty="0" smtClean="0"/>
              <a:t>Very few occupational</a:t>
            </a:r>
          </a:p>
        </p:txBody>
      </p:sp>
      <p:pic>
        <p:nvPicPr>
          <p:cNvPr id="5652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7775" y="1295400"/>
            <a:ext cx="3248025"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52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2624137"/>
            <a:ext cx="5194300"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495800" y="2526268"/>
            <a:ext cx="4267200" cy="369332"/>
          </a:xfrm>
          <a:prstGeom prst="rect">
            <a:avLst/>
          </a:prstGeom>
          <a:noFill/>
        </p:spPr>
        <p:txBody>
          <a:bodyPr wrap="square" rtlCol="0">
            <a:spAutoFit/>
          </a:bodyPr>
          <a:lstStyle/>
          <a:p>
            <a:pPr algn="ctr"/>
            <a:r>
              <a:rPr lang="en-US" dirty="0" smtClean="0"/>
              <a:t>Pesticide exposure calls 2011- 2013</a:t>
            </a:r>
            <a:endParaRPr lang="en-US" dirty="0"/>
          </a:p>
        </p:txBody>
      </p:sp>
    </p:spTree>
    <p:custDataLst>
      <p:tags r:id="rId1"/>
    </p:custData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8587" y="685800"/>
            <a:ext cx="3886200" cy="3535362"/>
          </a:xfrm>
        </p:spPr>
        <p:txBody>
          <a:bodyPr anchor="t"/>
          <a:lstStyle/>
          <a:p>
            <a:pPr algn="l"/>
            <a:r>
              <a:rPr lang="en-US" dirty="0" smtClean="0"/>
              <a:t>Untrained use can lead to tragedy</a:t>
            </a:r>
            <a:endParaRPr lang="en-US" dirty="0"/>
          </a:p>
        </p:txBody>
      </p:sp>
      <p:pic>
        <p:nvPicPr>
          <p:cNvPr id="565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4787" y="762324"/>
            <a:ext cx="4976813" cy="571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389153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WERPOINTVERSION" val="14.0"/>
  <p:tag name="SAVECSVWITHSESSION" val="False"/>
  <p:tag name="ANSWERNOWTEXT" val="Answer Now"/>
  <p:tag name="RESPTABLESTYLE" val="-1"/>
  <p:tag name="ALLOWDUPLICATES" val="False"/>
  <p:tag name="AUTOADVANCE" val="False"/>
  <p:tag name="STDCHART" val="1"/>
  <p:tag name="SKIPREMAININGRACESLIDES" val="True"/>
  <p:tag name="BUBBLENAMEVISIBLE" val="True"/>
  <p:tag name="DEFAULTNUMTEAMS" val="5"/>
  <p:tag name="CUSTOMCELLBACKCOLOR2" val="-13395457"/>
  <p:tag name="DISPLAYNAME" val="True"/>
  <p:tag name="GRIDROTATIONINTERVAL" val="2"/>
  <p:tag name="GRIDFONTSIZE" val="12"/>
  <p:tag name="RESETCHARTS" val="True"/>
  <p:tag name="ALLOWUSERFEEDBACK" val="True"/>
  <p:tag name="REALTIMEBACKUPPATH" val="(None)"/>
  <p:tag name="ADVANCEDSETTINGSVIEW" val="False"/>
  <p:tag name="FIBDISPLAYKEYWORDS" val="True"/>
  <p:tag name="PRRESPONSE4" val="7"/>
  <p:tag name="PRRESPONSE8" val="3"/>
  <p:tag name="ALWAYSOPENPOLL" val="False"/>
  <p:tag name="SHOWBARVISIBLE" val="True"/>
  <p:tag name="BULLETTYPE" val="3"/>
  <p:tag name="RESPCOUNTERFORMAT" val="0"/>
  <p:tag name="BACKUPSESSIONS" val="True"/>
  <p:tag name="ROTATIONINTERVAL" val="2"/>
  <p:tag name="RACEANIMATIONSPEED" val="3"/>
  <p:tag name="BUBBLESIZEVISIBLE" val="True"/>
  <p:tag name="CUSTOMCELLFORECOLOR" val="-16777216"/>
  <p:tag name="USESCHEMECOLORS" val="True"/>
  <p:tag name="AUTOSIZEGRID" val="True"/>
  <p:tag name="CHARTCOLORS" val="0"/>
  <p:tag name="INCLUDEPPT" val="True"/>
  <p:tag name="ZEROBASED" val="False"/>
  <p:tag name="FIBNUMRESULTS" val="5"/>
  <p:tag name="PRRESPONSE3" val="8"/>
  <p:tag name="PRRESPONSE9" val="2"/>
  <p:tag name="CSVFORMAT" val="0"/>
  <p:tag name="COUNTDOWNSECONDS" val="10"/>
  <p:tag name="CHARTVALUEFORMAT" val="0%"/>
  <p:tag name="RACERSMAXDISPLAYED" val="0"/>
  <p:tag name="BUBBLEVALUEFORMAT" val="0.0"/>
  <p:tag name="CUSTOMCELLBACKCOLOR3" val="-268652"/>
  <p:tag name="GRIDOPACITY" val="90"/>
  <p:tag name="CHARTLABELS" val="0"/>
  <p:tag name="INCORRECTPOINTVALUE" val="0"/>
  <p:tag name="FIBDISPLAYRESULTS" val="True"/>
  <p:tag name="PRRESPONSE5" val="6"/>
  <p:tag name="SHOWFLASHWARNING" val="True"/>
  <p:tag name="USESECONDARYMONITOR" val="True"/>
  <p:tag name="INPUTSOURCE" val="1"/>
  <p:tag name="AUTOUPDATEALIASES" val="True"/>
  <p:tag name="MAXRESPONDERS" val="5"/>
  <p:tag name="CUSTOMCELLBACKCOLOR4" val="-8355712"/>
  <p:tag name="GRIDPOSITION" val="1"/>
  <p:tag name="CORRECTPOINTVALUE" val="100"/>
  <p:tag name="FIBINCLUDEOTHER" val="True"/>
  <p:tag name="PRRESPONSE7" val="4"/>
  <p:tag name="NUMRESPONSES" val="1"/>
  <p:tag name="PARTICIPANTSINLEADERBOARD" val="5"/>
  <p:tag name="CUSTOMCELLBACKCOLOR1" val="-657956"/>
  <p:tag name="POLLINGCYCLE" val="2"/>
  <p:tag name="AUTOADJUSTPARTRANGE" val="True"/>
  <p:tag name="PRRESPONSE6" val="5"/>
  <p:tag name="ANSWERNOWSTYLE" val="-1"/>
  <p:tag name="REVIEWONLY" val="False"/>
  <p:tag name="CUSTOMGRIDBACKCOLOR" val="-2830136"/>
  <p:tag name="INCLUDENONRESPONDERS" val="False"/>
  <p:tag name="PRRESPONSE1" val="10"/>
  <p:tag name="TPVERSION" val="2008"/>
  <p:tag name="RACEENDPOINTS" val="0"/>
  <p:tag name="DISPLAYDEVICEID" val="True"/>
  <p:tag name="CHARTSCALE" val="True"/>
  <p:tag name="COUNTDOWNSTYLE" val="-1"/>
  <p:tag name="BUBBLEGROUPING" val="3"/>
  <p:tag name="REALTIMEBACKUP" val="False"/>
  <p:tag name="RESPCOUNTERSTYLE" val="-1"/>
  <p:tag name="GRIDSIZE" val="{Width=800, Height=600}"/>
  <p:tag name="MULTIRESPDIVISOR" val="1"/>
  <p:tag name="TEAMSINLEADERBOARD" val="5"/>
  <p:tag name="BACKUPMAINTENANCE" val="7"/>
  <p:tag name="DISPLAYDEVICENUMBER" val="True"/>
  <p:tag name="PRRESPONSE10" val="1"/>
  <p:tag name="PRRESPONSE2" val="9"/>
  <p:tag name="DELIMITERS" val="3.1"/>
  <p:tag name="EXPANDSHOWBAR" val="True"/>
  <p:tag name="TPFULLVERSION" val="4.2.3.225"/>
  <p:tag name="TASKPANEKEY" val="77d478cc-789a-4a29-8e08-fb93e7bb8bbe"/>
  <p:tag name="INCLUDESESSION" val="True"/>
</p:tagLst>
</file>

<file path=ppt/tags/tag10.xml><?xml version="1.0" encoding="utf-8"?>
<p:tagLst xmlns:a="http://schemas.openxmlformats.org/drawingml/2006/main" xmlns:r="http://schemas.openxmlformats.org/officeDocument/2006/relationships" xmlns:p="http://schemas.openxmlformats.org/presentationml/2006/main">
  <p:tag name="DELIMITERS" val="3.1"/>
</p:tagLst>
</file>

<file path=ppt/tags/tag100.xml><?xml version="1.0" encoding="utf-8"?>
<p:tagLst xmlns:a="http://schemas.openxmlformats.org/drawingml/2006/main" xmlns:r="http://schemas.openxmlformats.org/officeDocument/2006/relationships" xmlns:p="http://schemas.openxmlformats.org/presentationml/2006/main">
  <p:tag name="SLIDEGUID" val="CF546DFC9A3948B293B9E67CBCCE1CF2"/>
  <p:tag name="SLIDEID" val="CF546DFC9A3948B293B9E67CBCCE1CF2"/>
  <p:tag name="SLIDEORDER" val="1"/>
  <p:tag name="SLIDETYPE" val="Q"/>
  <p:tag name="DEMOGRAPHIC" val="False"/>
  <p:tag name="TEAMASSIGN" val="False"/>
  <p:tag name="SPEEDSCORING" val="False"/>
  <p:tag name="CORRECTPOINTVALUE" val="100"/>
  <p:tag name="INCORRECTPOINTVALUE" val="-10"/>
  <p:tag name="ZEROBASED" val="False"/>
  <p:tag name="NUMRESPONSES" val="1"/>
  <p:tag name="AUTOADVANCE" val="False"/>
  <p:tag name="DELIMITERS" val="3.1"/>
  <p:tag name="VALUEFORMAT" val="0%"/>
  <p:tag name="RESTORECOUNTDOWNTIMER" val="False"/>
  <p:tag name="COUNTDOWNSECONDS" val="10"/>
  <p:tag name="QUESTIONALIAS" val="How many gallons of Lannate LV should be added to a 150 gallon tank to treat 8 acres of potatoes for aphids at the highest application rate?"/>
  <p:tag name="ANSWERSALIAS" val="1 gallon|smicln|3 gallons|smicln|8 gallons|smicln|24 gallons"/>
  <p:tag name="RESPONSESGATHERED" val="False"/>
  <p:tag name="ANONYMOUSTEMP" val="False"/>
  <p:tag name="VALUES" val="Incorrect|smicln|Correct|smicln|Incorrect|smicln|Incorrect"/>
</p:tagLst>
</file>

<file path=ppt/tags/tag101.xml><?xml version="1.0" encoding="utf-8"?>
<p:tagLst xmlns:a="http://schemas.openxmlformats.org/drawingml/2006/main" xmlns:r="http://schemas.openxmlformats.org/officeDocument/2006/relationships" xmlns:p="http://schemas.openxmlformats.org/presentationml/2006/main">
  <p:tag name="CHARTTYPE" val="0"/>
</p:tagLst>
</file>

<file path=ppt/tags/tag102.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103.xml><?xml version="1.0" encoding="utf-8"?>
<p:tagLst xmlns:a="http://schemas.openxmlformats.org/drawingml/2006/main" xmlns:r="http://schemas.openxmlformats.org/officeDocument/2006/relationships" xmlns:p="http://schemas.openxmlformats.org/presentationml/2006/main">
  <p:tag name="ANSWERBULLETS" val="3"/>
  <p:tag name="TEXTLENGTH" val="39"/>
  <p:tag name="FONTSIZE" val="32"/>
  <p:tag name="BULLETTYPE" val="ppBulletArabicPeriod"/>
  <p:tag name="ANSWERTEXT" val="1 gallon&#10;3 gallons&#10;8 gallons&#10;24 gallons"/>
  <p:tag name="OLDNUMANSWERS" val="4"/>
</p:tagLst>
</file>

<file path=ppt/tags/tag104.xml><?xml version="1.0" encoding="utf-8"?>
<p:tagLst xmlns:a="http://schemas.openxmlformats.org/drawingml/2006/main" xmlns:r="http://schemas.openxmlformats.org/officeDocument/2006/relationships" xmlns:p="http://schemas.openxmlformats.org/presentationml/2006/main">
  <p:tag name="DELIMITERS" val="3.1"/>
</p:tagLst>
</file>

<file path=ppt/tags/tag105.xml><?xml version="1.0" encoding="utf-8"?>
<p:tagLst xmlns:a="http://schemas.openxmlformats.org/drawingml/2006/main" xmlns:r="http://schemas.openxmlformats.org/officeDocument/2006/relationships" xmlns:p="http://schemas.openxmlformats.org/presentationml/2006/main">
  <p:tag name="SLIDEGUID" val="C45BAB5159144FA8A1A794304C804F63"/>
  <p:tag name="SLIDEID" val="C45BAB5159144FA8A1A794304C804F63"/>
  <p:tag name="SLIDEORDER" val="1"/>
  <p:tag name="SLIDETYPE" val="Q"/>
  <p:tag name="DEMOGRAPHIC" val="False"/>
  <p:tag name="TEAMASSIGN" val="False"/>
  <p:tag name="SPEEDSCORING" val="False"/>
  <p:tag name="CORRECTPOINTVALUE" val="100"/>
  <p:tag name="INCORRECTPOINTVALUE" val="-10"/>
  <p:tag name="ZEROBASED" val="False"/>
  <p:tag name="NUMRESPONSES" val="1"/>
  <p:tag name="AUTOADVANCE" val="False"/>
  <p:tag name="DELIMITERS" val="3.1"/>
  <p:tag name="VALUEFORMAT" val="0%"/>
  <p:tag name="RESTORECOUNTDOWNTIMER" val="False"/>
  <p:tag name="COUNTDOWNSECONDS" val="10"/>
  <p:tag name="ANSWERSALIAS" val="10 pints|smicln|15 pints|smicln|30 pints|smicln|0 pints"/>
  <p:tag name="QUESTIONALIAS" val="What is the maximum amount of Lannate LV you may apply to 10 acres of pears for control of green fruitworm when you have already treated that crop of pears with Lannate LV twice?"/>
  <p:tag name="RESPONSESGATHERED" val="False"/>
  <p:tag name="ANONYMOUSTEMP" val="False"/>
  <p:tag name="VALUES" val="Incorrect|smicln|Incorrect|smicln|Incorrect|smicln|Correct"/>
</p:tagLst>
</file>

<file path=ppt/tags/tag106.xml><?xml version="1.0" encoding="utf-8"?>
<p:tagLst xmlns:a="http://schemas.openxmlformats.org/drawingml/2006/main" xmlns:r="http://schemas.openxmlformats.org/officeDocument/2006/relationships" xmlns:p="http://schemas.openxmlformats.org/presentationml/2006/main">
  <p:tag name="CHARTTYPE" val="0"/>
</p:tagLst>
</file>

<file path=ppt/tags/tag107.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108.xml><?xml version="1.0" encoding="utf-8"?>
<p:tagLst xmlns:a="http://schemas.openxmlformats.org/drawingml/2006/main" xmlns:r="http://schemas.openxmlformats.org/officeDocument/2006/relationships" xmlns:p="http://schemas.openxmlformats.org/presentationml/2006/main">
  <p:tag name="ANSWERBULLETS" val="3"/>
  <p:tag name="TEXTLENGTH" val="34"/>
  <p:tag name="FONTSIZE" val="32"/>
  <p:tag name="BULLETTYPE" val="ppBulletArabicPeriod"/>
  <p:tag name="ANSWERTEXT" val="10 pints&#10;15 pints&#10;30 pints&#10;0 pints"/>
  <p:tag name="OLDNUMANSWERS" val="4"/>
</p:tagLst>
</file>

<file path=ppt/tags/tag109.xml><?xml version="1.0" encoding="utf-8"?>
<p:tagLst xmlns:a="http://schemas.openxmlformats.org/drawingml/2006/main" xmlns:r="http://schemas.openxmlformats.org/officeDocument/2006/relationships" xmlns:p="http://schemas.openxmlformats.org/presentationml/2006/main">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DELIMITERS" val="3.1"/>
</p:tagLst>
</file>

<file path=ppt/tags/tag110.xml><?xml version="1.0" encoding="utf-8"?>
<p:tagLst xmlns:a="http://schemas.openxmlformats.org/drawingml/2006/main" xmlns:r="http://schemas.openxmlformats.org/officeDocument/2006/relationships" xmlns:p="http://schemas.openxmlformats.org/presentationml/2006/main">
  <p:tag name="SLIDEGUID" val="F3126212482E413380DB2D0FF2558B3C"/>
  <p:tag name="SLIDEID" val="F3126212482E413380DB2D0FF2558B3C"/>
  <p:tag name="SLIDEORDER" val="1"/>
  <p:tag name="SLIDETYPE" val="Q"/>
  <p:tag name="DEMOGRAPHIC" val="False"/>
  <p:tag name="TEAMASSIGN" val="False"/>
  <p:tag name="SPEEDSCORING" val="False"/>
  <p:tag name="CORRECTPOINTVALUE" val="100"/>
  <p:tag name="INCORRECTPOINTVALUE" val="-10"/>
  <p:tag name="ZEROBASED" val="False"/>
  <p:tag name="NUMRESPONSES" val="1"/>
  <p:tag name="AUTOADVANCE" val="False"/>
  <p:tag name="QUESTIONALIAS" val="What is your opinion?"/>
  <p:tag name="ANSWERSALIAS" val="True|smicln|False"/>
  <p:tag name="DELIMITERS" val="3.1"/>
  <p:tag name="VALUEFORMAT" val="0%"/>
  <p:tag name="RESTORECOUNTDOWNTIMER" val="False"/>
  <p:tag name="COUNTDOWNSECONDS" val="10"/>
  <p:tag name="RESPONSESGATHERED" val="False"/>
  <p:tag name="ANONYMOUSTEMP" val="False"/>
  <p:tag name="VALUES" val="Incorrect|smicln|Correct"/>
</p:tagLst>
</file>

<file path=ppt/tags/tag111.xml><?xml version="1.0" encoding="utf-8"?>
<p:tagLst xmlns:a="http://schemas.openxmlformats.org/drawingml/2006/main" xmlns:r="http://schemas.openxmlformats.org/officeDocument/2006/relationships" xmlns:p="http://schemas.openxmlformats.org/presentationml/2006/main">
  <p:tag name="CHARTTYPE" val="0"/>
</p:tagLst>
</file>

<file path=ppt/tags/tag112.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rabicPeriod"/>
  <p:tag name="ANSWERTEXT" val="True&#10;False"/>
  <p:tag name="OLDNUMANSWERS" val="2"/>
</p:tagLst>
</file>

<file path=ppt/tags/tag113.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114.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115.xml><?xml version="1.0" encoding="utf-8"?>
<p:tagLst xmlns:a="http://schemas.openxmlformats.org/drawingml/2006/main" xmlns:r="http://schemas.openxmlformats.org/officeDocument/2006/relationships" xmlns:p="http://schemas.openxmlformats.org/presentationml/2006/main">
  <p:tag name="NOPREFERENCE" val="False"/>
</p:tagLst>
</file>

<file path=ppt/tags/tag116.xml><?xml version="1.0" encoding="utf-8"?>
<p:tagLst xmlns:a="http://schemas.openxmlformats.org/drawingml/2006/main" xmlns:r="http://schemas.openxmlformats.org/officeDocument/2006/relationships" xmlns:p="http://schemas.openxmlformats.org/presentationml/2006/main">
  <p:tag name="NOPREFERENCE" val="False"/>
</p:tagLst>
</file>

<file path=ppt/tags/tag117.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118.xml><?xml version="1.0" encoding="utf-8"?>
<p:tagLst xmlns:a="http://schemas.openxmlformats.org/drawingml/2006/main" xmlns:r="http://schemas.openxmlformats.org/officeDocument/2006/relationships" xmlns:p="http://schemas.openxmlformats.org/presentationml/2006/main">
  <p:tag name="NOPREFERENCE" val="False"/>
</p:tagLst>
</file>

<file path=ppt/tags/tag119.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PPSNARRATION" val="8,1269731730,C:\My Documents\BreezeOnline\CorePowerPoints\Ch1_PestMgmt.ppc"/>
  <p:tag name="DELIMITERS" val="3.1"/>
</p:tagLst>
</file>

<file path=ppt/tags/tag120.xml><?xml version="1.0" encoding="utf-8"?>
<p:tagLst xmlns:a="http://schemas.openxmlformats.org/drawingml/2006/main" xmlns:r="http://schemas.openxmlformats.org/officeDocument/2006/relationships" xmlns:p="http://schemas.openxmlformats.org/presentationml/2006/main">
  <p:tag name="NOPREFERENCE" val="False"/>
</p:tagLst>
</file>

<file path=ppt/tags/tag121.xml><?xml version="1.0" encoding="utf-8"?>
<p:tagLst xmlns:a="http://schemas.openxmlformats.org/drawingml/2006/main" xmlns:r="http://schemas.openxmlformats.org/officeDocument/2006/relationships" xmlns:p="http://schemas.openxmlformats.org/presentationml/2006/main">
  <p:tag name="NOPREFERENCE" val="False"/>
</p:tagLst>
</file>

<file path=ppt/tags/tag122.xml><?xml version="1.0" encoding="utf-8"?>
<p:tagLst xmlns:a="http://schemas.openxmlformats.org/drawingml/2006/main" xmlns:r="http://schemas.openxmlformats.org/officeDocument/2006/relationships" xmlns:p="http://schemas.openxmlformats.org/presentationml/2006/main">
  <p:tag name="NOPREFERENCE" val="False"/>
</p:tagLst>
</file>

<file path=ppt/tags/tag123.xml><?xml version="1.0" encoding="utf-8"?>
<p:tagLst xmlns:a="http://schemas.openxmlformats.org/drawingml/2006/main" xmlns:r="http://schemas.openxmlformats.org/officeDocument/2006/relationships" xmlns:p="http://schemas.openxmlformats.org/presentationml/2006/main">
  <p:tag name="NOPREFERENCE" val="False"/>
</p:tagLst>
</file>

<file path=ppt/tags/tag124.xml><?xml version="1.0" encoding="utf-8"?>
<p:tagLst xmlns:a="http://schemas.openxmlformats.org/drawingml/2006/main" xmlns:r="http://schemas.openxmlformats.org/officeDocument/2006/relationships" xmlns:p="http://schemas.openxmlformats.org/presentationml/2006/main">
  <p:tag name="NOPREFERENCE" val="False"/>
</p:tagLst>
</file>

<file path=ppt/tags/tag125.xml><?xml version="1.0" encoding="utf-8"?>
<p:tagLst xmlns:a="http://schemas.openxmlformats.org/drawingml/2006/main" xmlns:r="http://schemas.openxmlformats.org/officeDocument/2006/relationships" xmlns:p="http://schemas.openxmlformats.org/presentationml/2006/main">
  <p:tag name="NOPREFERENCE" val="False"/>
</p:tagLst>
</file>

<file path=ppt/tags/tag126.xml><?xml version="1.0" encoding="utf-8"?>
<p:tagLst xmlns:a="http://schemas.openxmlformats.org/drawingml/2006/main" xmlns:r="http://schemas.openxmlformats.org/officeDocument/2006/relationships" xmlns:p="http://schemas.openxmlformats.org/presentationml/2006/main">
  <p:tag name="NOPREFERENCE" val="False"/>
</p:tagLst>
</file>

<file path=ppt/tags/tag127.xml><?xml version="1.0" encoding="utf-8"?>
<p:tagLst xmlns:a="http://schemas.openxmlformats.org/drawingml/2006/main" xmlns:r="http://schemas.openxmlformats.org/officeDocument/2006/relationships" xmlns:p="http://schemas.openxmlformats.org/presentationml/2006/main">
  <p:tag name="NOPREFERENCE" val="False"/>
</p:tagLst>
</file>

<file path=ppt/tags/tag128.xml><?xml version="1.0" encoding="utf-8"?>
<p:tagLst xmlns:a="http://schemas.openxmlformats.org/drawingml/2006/main" xmlns:r="http://schemas.openxmlformats.org/officeDocument/2006/relationships" xmlns:p="http://schemas.openxmlformats.org/presentationml/2006/main">
  <p:tag name="NOPREFERENCE" val="False"/>
</p:tagLst>
</file>

<file path=ppt/tags/tag129.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PPSNARRATION" val="8,1269731730,C:\My Documents\BreezeOnline\CorePowerPoints\Ch1_PestMgmt.ppc"/>
  <p:tag name="DELIMITERS" val="3.1"/>
</p:tagLst>
</file>

<file path=ppt/tags/tag130.xml><?xml version="1.0" encoding="utf-8"?>
<p:tagLst xmlns:a="http://schemas.openxmlformats.org/drawingml/2006/main" xmlns:r="http://schemas.openxmlformats.org/officeDocument/2006/relationships" xmlns:p="http://schemas.openxmlformats.org/presentationml/2006/main">
  <p:tag name="NOPREFERENCE" val="False"/>
</p:tagLst>
</file>

<file path=ppt/tags/tag131.xml><?xml version="1.0" encoding="utf-8"?>
<p:tagLst xmlns:a="http://schemas.openxmlformats.org/drawingml/2006/main" xmlns:r="http://schemas.openxmlformats.org/officeDocument/2006/relationships" xmlns:p="http://schemas.openxmlformats.org/presentationml/2006/main">
  <p:tag name="NOPREFERENCE" val="False"/>
</p:tagLst>
</file>

<file path=ppt/tags/tag132.xml><?xml version="1.0" encoding="utf-8"?>
<p:tagLst xmlns:a="http://schemas.openxmlformats.org/drawingml/2006/main" xmlns:r="http://schemas.openxmlformats.org/officeDocument/2006/relationships" xmlns:p="http://schemas.openxmlformats.org/presentationml/2006/main">
  <p:tag name="NOPREFERENCE" val="False"/>
</p:tagLst>
</file>

<file path=ppt/tags/tag13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4.xml><?xml version="1.0" encoding="utf-8"?>
<p:tagLst xmlns:a="http://schemas.openxmlformats.org/drawingml/2006/main" xmlns:r="http://schemas.openxmlformats.org/officeDocument/2006/relationships" xmlns:p="http://schemas.openxmlformats.org/presentationml/2006/main">
  <p:tag name="PPSNARRATION" val="14,-1504125998,C:\My Documents\BreezeOnline\CorePowerPoints\Ch5_Hazards.ppc"/>
  <p:tag name="DELIMITERS" val="3.1"/>
</p:tagLst>
</file>

<file path=ppt/tags/tag135.xml><?xml version="1.0" encoding="utf-8"?>
<p:tagLst xmlns:a="http://schemas.openxmlformats.org/drawingml/2006/main" xmlns:r="http://schemas.openxmlformats.org/officeDocument/2006/relationships" xmlns:p="http://schemas.openxmlformats.org/presentationml/2006/main">
  <p:tag name="PPSNARRATION" val="15,-1504125998,C:\My Documents\BreezeOnline\CorePowerPoints\Ch5_Hazards.ppc"/>
  <p:tag name="DELIMITERS" val="3.1"/>
</p:tagLst>
</file>

<file path=ppt/tags/tag136.xml><?xml version="1.0" encoding="utf-8"?>
<p:tagLst xmlns:a="http://schemas.openxmlformats.org/drawingml/2006/main" xmlns:r="http://schemas.openxmlformats.org/officeDocument/2006/relationships" xmlns:p="http://schemas.openxmlformats.org/presentationml/2006/main">
  <p:tag name="PPSNARRATION" val="16,-1504125998,C:\My Documents\BreezeOnline\CorePowerPoints\Ch5_Hazards.ppc"/>
  <p:tag name="DELIMITERS" val="3.1"/>
</p:tagLst>
</file>

<file path=ppt/tags/tag137.xml><?xml version="1.0" encoding="utf-8"?>
<p:tagLst xmlns:a="http://schemas.openxmlformats.org/drawingml/2006/main" xmlns:r="http://schemas.openxmlformats.org/officeDocument/2006/relationships" xmlns:p="http://schemas.openxmlformats.org/presentationml/2006/main">
  <p:tag name="SLIDEID" val="3FB9BEF263464DDDA0B404E57DB78857"/>
  <p:tag name="SLIDETYPE" val="Q"/>
  <p:tag name="DEMOGRAPHIC" val="False"/>
  <p:tag name="TEAMASSIGN" val="False"/>
  <p:tag name="SPEEDSCORING" val="False"/>
  <p:tag name="CORRECTPOINTVALUE" val="100"/>
  <p:tag name="ZEROBASED" val="False"/>
  <p:tag name="AUTOADVANCE" val="False"/>
  <p:tag name="DELIMITERS" val="3.1"/>
  <p:tag name="VALUEFORMAT" val="0%"/>
  <p:tag name="QUESTIONALIAS" val="Please choose the two pesticide formulation types with the lowest exposure potential"/>
  <p:tag name="TOTALRESPONSES" val="24"/>
  <p:tag name="RESPONSECOUNT" val="24"/>
  <p:tag name="SLICED" val="False"/>
  <p:tag name="RESPONSES" val="1;6;1;6;2;-;6;6;2;6;-;2;5;3;-;6;2;6;2;6;3;3;6;1;-;2;-;2;1;"/>
  <p:tag name="CHARTSTRINGSTD" val="4 7 3 0 1 9"/>
  <p:tag name="CHARTSTRINGREV" val="9 1 0 3 7 4"/>
  <p:tag name="CHARTSTRINGSTDPER" val="0.166666666666667 0.291666666666667 0.125 0 0.0416666666666667 0.375"/>
  <p:tag name="CHARTSTRINGREVPER" val="0.375 0.0416666666666667 0 0.125 0.291666666666667 0.166666666666667"/>
  <p:tag name="INCORRECTPOINTVALUE" val="-10"/>
  <p:tag name="NUMRESPONSES" val="2"/>
  <p:tag name="RESPONSESGATHERED" val="False"/>
  <p:tag name="ANONYMOUSTEMP" val="False"/>
  <p:tag name="SLIDEORDER" val="2"/>
  <p:tag name="SLIDEGUID" val="FD30085A5A844996BEB09865FA35A6A5"/>
  <p:tag name="ANSWERSALIAS" val="Granular     3 - 15%|smicln|Ready to Use Baits, Gels or Liquids 1 - 15%|smicln|Dust     5 - 10%|smicln|Aerosol     1 -   5%|smicln|Wettable Powder   50 - 85%|smicln|Liquid Concentrate   40 - 90%"/>
  <p:tag name="VALUES" val="Correct|smicln|Correct|smicln|Incorrect|smicln|Incorrect|smicln|Incorrect|smicln|Incorrect"/>
</p:tagLst>
</file>

<file path=ppt/tags/tag138.xml><?xml version="1.0" encoding="utf-8"?>
<p:tagLst xmlns:a="http://schemas.openxmlformats.org/drawingml/2006/main" xmlns:r="http://schemas.openxmlformats.org/officeDocument/2006/relationships" xmlns:p="http://schemas.openxmlformats.org/presentationml/2006/main">
  <p:tag name="CHARTTYPE" val="0"/>
</p:tagLst>
</file>

<file path=ppt/tags/tag139.xml><?xml version="1.0" encoding="utf-8"?>
<p:tagLst xmlns:a="http://schemas.openxmlformats.org/drawingml/2006/main" xmlns:r="http://schemas.openxmlformats.org/officeDocument/2006/relationships" xmlns:p="http://schemas.openxmlformats.org/presentationml/2006/main">
  <p:tag name="ANSWERBULLETS" val="3"/>
  <p:tag name="TEXTLENGTH" val="159"/>
  <p:tag name="FONTSIZE" val="24"/>
  <p:tag name="BULLETTYPE" val="ppBulletArabicPeriod"/>
  <p:tag name="ANSWERTEXT" val="Granular     3 - 15%&#10;Ready to Use Baits, Gels or Liquids 1 - 15%&#10;Dust     5 - 10%&#10;Aerosol     1 -   5%&#10;Wettable Powder   50 - 85%&#10;Liquid Concentrate   40 - 90%"/>
  <p:tag name="OLDNUMANSWERS" val="6"/>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1.xml><?xml version="1.0" encoding="utf-8"?>
<p:tagLst xmlns:a="http://schemas.openxmlformats.org/drawingml/2006/main" xmlns:r="http://schemas.openxmlformats.org/officeDocument/2006/relationships" xmlns:p="http://schemas.openxmlformats.org/presentationml/2006/main">
  <p:tag name="NOPREFERENCE" val="False"/>
</p:tagLst>
</file>

<file path=ppt/tags/tag142.xml><?xml version="1.0" encoding="utf-8"?>
<p:tagLst xmlns:a="http://schemas.openxmlformats.org/drawingml/2006/main" xmlns:r="http://schemas.openxmlformats.org/officeDocument/2006/relationships" xmlns:p="http://schemas.openxmlformats.org/presentationml/2006/main">
  <p:tag name="NOPREFERENCE" val="False"/>
</p:tagLst>
</file>

<file path=ppt/tags/tag143.xml><?xml version="1.0" encoding="utf-8"?>
<p:tagLst xmlns:a="http://schemas.openxmlformats.org/drawingml/2006/main" xmlns:r="http://schemas.openxmlformats.org/officeDocument/2006/relationships" xmlns:p="http://schemas.openxmlformats.org/presentationml/2006/main">
  <p:tag name="PPSNARRATION" val="8,398922460,C:\My Documents\BreezeOnline\CorePowerPoints\Ch6_PPE.ppc"/>
  <p:tag name="DELIMITERS" val="3.1"/>
</p:tagLst>
</file>

<file path=ppt/tags/tag144.xml><?xml version="1.0" encoding="utf-8"?>
<p:tagLst xmlns:a="http://schemas.openxmlformats.org/drawingml/2006/main" xmlns:r="http://schemas.openxmlformats.org/officeDocument/2006/relationships" xmlns:p="http://schemas.openxmlformats.org/presentationml/2006/main">
  <p:tag name="NOPREFERENCE" val="False"/>
</p:tagLst>
</file>

<file path=ppt/tags/tag145.xml><?xml version="1.0" encoding="utf-8"?>
<p:tagLst xmlns:a="http://schemas.openxmlformats.org/drawingml/2006/main" xmlns:r="http://schemas.openxmlformats.org/officeDocument/2006/relationships" xmlns:p="http://schemas.openxmlformats.org/presentationml/2006/main">
  <p:tag name="NOPREFERENCE" val="False"/>
</p:tagLst>
</file>

<file path=ppt/tags/tag146.xml><?xml version="1.0" encoding="utf-8"?>
<p:tagLst xmlns:a="http://schemas.openxmlformats.org/drawingml/2006/main" xmlns:r="http://schemas.openxmlformats.org/officeDocument/2006/relationships" xmlns:p="http://schemas.openxmlformats.org/presentationml/2006/main">
  <p:tag name="NOPREFERENCE" val="False"/>
</p:tagLst>
</file>

<file path=ppt/tags/tag147.xml><?xml version="1.0" encoding="utf-8"?>
<p:tagLst xmlns:a="http://schemas.openxmlformats.org/drawingml/2006/main" xmlns:r="http://schemas.openxmlformats.org/officeDocument/2006/relationships" xmlns:p="http://schemas.openxmlformats.org/presentationml/2006/main">
  <p:tag name="NOPREFERENCE" val="False"/>
</p:tagLst>
</file>

<file path=ppt/tags/tag148.xml><?xml version="1.0" encoding="utf-8"?>
<p:tagLst xmlns:a="http://schemas.openxmlformats.org/drawingml/2006/main" xmlns:r="http://schemas.openxmlformats.org/officeDocument/2006/relationships" xmlns:p="http://schemas.openxmlformats.org/presentationml/2006/main">
  <p:tag name="NOPREFERENCE" val="False"/>
</p:tagLst>
</file>

<file path=ppt/tags/tag149.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PPSNARRATION" val="23,-1504125998,C:\My Documents\BreezeOnline\CorePowerPoints\Ch5_Hazards.ppc"/>
  <p:tag name="DELIMITERS" val="3.1"/>
</p:tagLst>
</file>

<file path=ppt/tags/tag150.xml><?xml version="1.0" encoding="utf-8"?>
<p:tagLst xmlns:a="http://schemas.openxmlformats.org/drawingml/2006/main" xmlns:r="http://schemas.openxmlformats.org/officeDocument/2006/relationships" xmlns:p="http://schemas.openxmlformats.org/presentationml/2006/main">
  <p:tag name="NOPREFERENCE" val="False"/>
</p:tagLst>
</file>

<file path=ppt/tags/tag151.xml><?xml version="1.0" encoding="utf-8"?>
<p:tagLst xmlns:a="http://schemas.openxmlformats.org/drawingml/2006/main" xmlns:r="http://schemas.openxmlformats.org/officeDocument/2006/relationships" xmlns:p="http://schemas.openxmlformats.org/presentationml/2006/main">
  <p:tag name="NOPREFERENCE" val="False"/>
</p:tagLst>
</file>

<file path=ppt/tags/tag152.xml><?xml version="1.0" encoding="utf-8"?>
<p:tagLst xmlns:a="http://schemas.openxmlformats.org/drawingml/2006/main" xmlns:r="http://schemas.openxmlformats.org/officeDocument/2006/relationships" xmlns:p="http://schemas.openxmlformats.org/presentationml/2006/main">
  <p:tag name="NOPREFERENCE" val="False"/>
</p:tagLst>
</file>

<file path=ppt/tags/tag153.xml><?xml version="1.0" encoding="utf-8"?>
<p:tagLst xmlns:a="http://schemas.openxmlformats.org/drawingml/2006/main" xmlns:r="http://schemas.openxmlformats.org/officeDocument/2006/relationships" xmlns:p="http://schemas.openxmlformats.org/presentationml/2006/main">
  <p:tag name="PPSNARRATION" val="35,398922460,C:\My Documents\BreezeOnline\CorePowerPoints\Ch6_PPE.ppc"/>
  <p:tag name="DELIMITERS" val="3.1"/>
</p:tagLst>
</file>

<file path=ppt/tags/tag154.xml><?xml version="1.0" encoding="utf-8"?>
<p:tagLst xmlns:a="http://schemas.openxmlformats.org/drawingml/2006/main" xmlns:r="http://schemas.openxmlformats.org/officeDocument/2006/relationships" xmlns:p="http://schemas.openxmlformats.org/presentationml/2006/main">
  <p:tag name="PPSNARRATION" val="36,398922460,C:\My Documents\BreezeOnline\CorePowerPoints\Ch6_PPE.ppc"/>
  <p:tag name="DELIMITERS" val="3.1"/>
</p:tagLst>
</file>

<file path=ppt/tags/tag155.xml><?xml version="1.0" encoding="utf-8"?>
<p:tagLst xmlns:a="http://schemas.openxmlformats.org/drawingml/2006/main" xmlns:r="http://schemas.openxmlformats.org/officeDocument/2006/relationships" xmlns:p="http://schemas.openxmlformats.org/presentationml/2006/main">
  <p:tag name="NOPREFERENCE" val="False"/>
</p:tagLst>
</file>

<file path=ppt/tags/tag156.xml><?xml version="1.0" encoding="utf-8"?>
<p:tagLst xmlns:a="http://schemas.openxmlformats.org/drawingml/2006/main" xmlns:r="http://schemas.openxmlformats.org/officeDocument/2006/relationships" xmlns:p="http://schemas.openxmlformats.org/presentationml/2006/main">
  <p:tag name="NOPREFERENCE" val="False"/>
</p:tagLst>
</file>

<file path=ppt/tags/tag157.xml><?xml version="1.0" encoding="utf-8"?>
<p:tagLst xmlns:a="http://schemas.openxmlformats.org/drawingml/2006/main" xmlns:r="http://schemas.openxmlformats.org/officeDocument/2006/relationships" xmlns:p="http://schemas.openxmlformats.org/presentationml/2006/main">
  <p:tag name="NOPREFERENCE" val="False"/>
</p:tagLst>
</file>

<file path=ppt/tags/tag158.xml><?xml version="1.0" encoding="utf-8"?>
<p:tagLst xmlns:a="http://schemas.openxmlformats.org/drawingml/2006/main" xmlns:r="http://schemas.openxmlformats.org/officeDocument/2006/relationships" xmlns:p="http://schemas.openxmlformats.org/presentationml/2006/main">
  <p:tag name="NOPREFERENCE" val="False"/>
</p:tagLst>
</file>

<file path=ppt/tags/tag159.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PPSNARRATION" val="34,-1504125998,C:\My Documents\BreezeOnline\CorePowerPoints\Ch5_Hazards.ppc"/>
  <p:tag name="DELIMITERS" val="3.1"/>
</p:tagLst>
</file>

<file path=ppt/tags/tag160.xml><?xml version="1.0" encoding="utf-8"?>
<p:tagLst xmlns:a="http://schemas.openxmlformats.org/drawingml/2006/main" xmlns:r="http://schemas.openxmlformats.org/officeDocument/2006/relationships" xmlns:p="http://schemas.openxmlformats.org/presentationml/2006/main">
  <p:tag name="NOPREFERENCE" val="False"/>
</p:tagLst>
</file>

<file path=ppt/tags/tag161.xml><?xml version="1.0" encoding="utf-8"?>
<p:tagLst xmlns:a="http://schemas.openxmlformats.org/drawingml/2006/main" xmlns:r="http://schemas.openxmlformats.org/officeDocument/2006/relationships" xmlns:p="http://schemas.openxmlformats.org/presentationml/2006/main">
  <p:tag name="NOPREFERENCE" val="False"/>
</p:tagLst>
</file>

<file path=ppt/tags/tag162.xml><?xml version="1.0" encoding="utf-8"?>
<p:tagLst xmlns:a="http://schemas.openxmlformats.org/drawingml/2006/main" xmlns:r="http://schemas.openxmlformats.org/officeDocument/2006/relationships" xmlns:p="http://schemas.openxmlformats.org/presentationml/2006/main">
  <p:tag name="NOPREFERENCE" val="False"/>
</p:tagLst>
</file>

<file path=ppt/tags/tag163.xml><?xml version="1.0" encoding="utf-8"?>
<p:tagLst xmlns:a="http://schemas.openxmlformats.org/drawingml/2006/main" xmlns:r="http://schemas.openxmlformats.org/officeDocument/2006/relationships" xmlns:p="http://schemas.openxmlformats.org/presentationml/2006/main">
  <p:tag name="NOPREFERENCE" val="False"/>
</p:tagLst>
</file>

<file path=ppt/tags/tag164.xml><?xml version="1.0" encoding="utf-8"?>
<p:tagLst xmlns:a="http://schemas.openxmlformats.org/drawingml/2006/main" xmlns:r="http://schemas.openxmlformats.org/officeDocument/2006/relationships" xmlns:p="http://schemas.openxmlformats.org/presentationml/2006/main">
  <p:tag name="NOPREFERENCE" val="False"/>
</p:tagLst>
</file>

<file path=ppt/tags/tag165.xml><?xml version="1.0" encoding="utf-8"?>
<p:tagLst xmlns:a="http://schemas.openxmlformats.org/drawingml/2006/main" xmlns:r="http://schemas.openxmlformats.org/officeDocument/2006/relationships" xmlns:p="http://schemas.openxmlformats.org/presentationml/2006/main">
  <p:tag name="NOPREFERENCE" val="False"/>
</p:tagLst>
</file>

<file path=ppt/tags/tag166.xml><?xml version="1.0" encoding="utf-8"?>
<p:tagLst xmlns:a="http://schemas.openxmlformats.org/drawingml/2006/main" xmlns:r="http://schemas.openxmlformats.org/officeDocument/2006/relationships" xmlns:p="http://schemas.openxmlformats.org/presentationml/2006/main">
  <p:tag name="PPSNARRATION" val="41,398922460,C:\My Documents\BreezeOnline\CorePowerPoints\Ch6_PPE.ppc"/>
  <p:tag name="DELIMITERS" val="3.1"/>
</p:tagLst>
</file>

<file path=ppt/tags/tag167.xml><?xml version="1.0" encoding="utf-8"?>
<p:tagLst xmlns:a="http://schemas.openxmlformats.org/drawingml/2006/main" xmlns:r="http://schemas.openxmlformats.org/officeDocument/2006/relationships" xmlns:p="http://schemas.openxmlformats.org/presentationml/2006/main">
  <p:tag name="NOPREFERENCE" val="False"/>
</p:tagLst>
</file>

<file path=ppt/tags/tag168.xml><?xml version="1.0" encoding="utf-8"?>
<p:tagLst xmlns:a="http://schemas.openxmlformats.org/drawingml/2006/main" xmlns:r="http://schemas.openxmlformats.org/officeDocument/2006/relationships" xmlns:p="http://schemas.openxmlformats.org/presentationml/2006/main">
  <p:tag name="NOPREFERENCE" val="False"/>
</p:tagLst>
</file>

<file path=ppt/tags/tag169.xml><?xml version="1.0" encoding="utf-8"?>
<p:tagLst xmlns:a="http://schemas.openxmlformats.org/drawingml/2006/main" xmlns:r="http://schemas.openxmlformats.org/officeDocument/2006/relationships" xmlns:p="http://schemas.openxmlformats.org/presentationml/2006/main">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0.xml><?xml version="1.0" encoding="utf-8"?>
<p:tagLst xmlns:a="http://schemas.openxmlformats.org/drawingml/2006/main" xmlns:r="http://schemas.openxmlformats.org/officeDocument/2006/relationships" xmlns:p="http://schemas.openxmlformats.org/presentationml/2006/main">
  <p:tag name="POWER3D TEXT0" val="Worker Protection Standard"/>
  <p:tag name="POWER3D FONT0" val="Arial"/>
  <p:tag name="POWER3D TITLE OPTIONS0" val="1 1 0 100"/>
  <p:tag name="POWER3D TEXT1" val="For Agricultural Pesticides"/>
  <p:tag name="POWER3D FONT1" val="Arial"/>
  <p:tag name="POWER3D TITLE OPTIONS1" val="1 1 0 100"/>
  <p:tag name="POWER3D TITLE" val="C:\Program Files\PowerPlugs\3D Titles\Volume II\Classic 07.p3d"/>
  <p:tag name="POWER3D TITLE SOUND" val="C:\Program Files\PowerPlugs\3D Titles\Sounds\Sunrisef.wav"/>
  <p:tag name="POWER3D TITLE OPTIONS" val="2000 -1 251146 Reverse"/>
  <p:tag name="POWER3D IMAGE00" val="C:\My Documents\Worker protection pictures\001SPAN.PCX"/>
  <p:tag name="POWER3D TRANSITION" val="Slabrota.p3d 1"/>
  <p:tag name="POWER3D OPTIONS" val="Fast "/>
  <p:tag name="POWER3D IMAGE0" val="PINBUMP.TGA"/>
  <p:tag name="NOPREFERENCE" val="False"/>
</p:tagLst>
</file>

<file path=ppt/tags/tag171.xml><?xml version="1.0" encoding="utf-8"?>
<p:tagLst xmlns:a="http://schemas.openxmlformats.org/drawingml/2006/main" xmlns:r="http://schemas.openxmlformats.org/officeDocument/2006/relationships" xmlns:p="http://schemas.openxmlformats.org/presentationml/2006/main">
  <p:tag name="POWER3D TRANSITION" val="Tumbling.p3d 2"/>
  <p:tag name="POWER3D OPTIONS" val="Fast "/>
  <p:tag name="POWER3D IMAGE0" val="PINBUMP.TGA"/>
  <p:tag name="NOPREFERENCE" val="False"/>
</p:tagLst>
</file>

<file path=ppt/tags/tag172.xml><?xml version="1.0" encoding="utf-8"?>
<p:tagLst xmlns:a="http://schemas.openxmlformats.org/drawingml/2006/main" xmlns:r="http://schemas.openxmlformats.org/officeDocument/2006/relationships" xmlns:p="http://schemas.openxmlformats.org/presentationml/2006/main">
  <p:tag name="POWER3D TRANSITION" val="Twopanel.p3d 6"/>
  <p:tag name="POWER3D OPTIONS" val="Fast "/>
  <p:tag name="NOPREFERENCE" val="False"/>
</p:tagLst>
</file>

<file path=ppt/tags/tag173.xml><?xml version="1.0" encoding="utf-8"?>
<p:tagLst xmlns:a="http://schemas.openxmlformats.org/drawingml/2006/main" xmlns:r="http://schemas.openxmlformats.org/officeDocument/2006/relationships" xmlns:p="http://schemas.openxmlformats.org/presentationml/2006/main">
  <p:tag name="POWER3D TRANSITION" val="Swing.p3d 2"/>
  <p:tag name="POWER3D OPTIONS" val="Fast "/>
  <p:tag name="NOPREFERENCE" val="False"/>
</p:tagLst>
</file>

<file path=ppt/tags/tag174.xml><?xml version="1.0" encoding="utf-8"?>
<p:tagLst xmlns:a="http://schemas.openxmlformats.org/drawingml/2006/main" xmlns:r="http://schemas.openxmlformats.org/officeDocument/2006/relationships" xmlns:p="http://schemas.openxmlformats.org/presentationml/2006/main">
  <p:tag name="NOPREFERENCE" val="False"/>
</p:tagLst>
</file>

<file path=ppt/tags/tag175.xml><?xml version="1.0" encoding="utf-8"?>
<p:tagLst xmlns:a="http://schemas.openxmlformats.org/drawingml/2006/main" xmlns:r="http://schemas.openxmlformats.org/officeDocument/2006/relationships" xmlns:p="http://schemas.openxmlformats.org/presentationml/2006/main">
  <p:tag name="POWER3D TRANSITION" val="Revdoors.p3d 3"/>
  <p:tag name="POWER3D OPTIONS" val="Fast "/>
  <p:tag name="NOPREFERENCE" val="False"/>
</p:tagLst>
</file>

<file path=ppt/tags/tag176.xml><?xml version="1.0" encoding="utf-8"?>
<p:tagLst xmlns:a="http://schemas.openxmlformats.org/drawingml/2006/main" xmlns:r="http://schemas.openxmlformats.org/officeDocument/2006/relationships" xmlns:p="http://schemas.openxmlformats.org/presentationml/2006/main">
  <p:tag name="POWER3D TRANSITION" val="Shnroll.p3d 5"/>
  <p:tag name="POWER3D OPTIONS" val="Fast "/>
  <p:tag name="NOPREFERENCE" val="False"/>
</p:tagLst>
</file>

<file path=ppt/tags/tag177.xml><?xml version="1.0" encoding="utf-8"?>
<p:tagLst xmlns:a="http://schemas.openxmlformats.org/drawingml/2006/main" xmlns:r="http://schemas.openxmlformats.org/officeDocument/2006/relationships" xmlns:p="http://schemas.openxmlformats.org/presentationml/2006/main">
  <p:tag name="POWER3D TRANSITION" val="Slabflip.p3d 2"/>
  <p:tag name="POWER3D OPTIONS" val="Fast "/>
  <p:tag name="POWER3D IMAGE0" val="PINBUMP.TGA"/>
  <p:tag name="POWER3D IMAGE1" val="PINBUMP.TGA"/>
  <p:tag name="NOPREFERENCE" val="False"/>
</p:tagLst>
</file>

<file path=ppt/tags/tag178.xml><?xml version="1.0" encoding="utf-8"?>
<p:tagLst xmlns:a="http://schemas.openxmlformats.org/drawingml/2006/main" xmlns:r="http://schemas.openxmlformats.org/officeDocument/2006/relationships" xmlns:p="http://schemas.openxmlformats.org/presentationml/2006/main">
  <p:tag name="POWER3D TRANSITION" val="Bilboard.p3d 0"/>
  <p:tag name="POWER3D OPTIONS" val="Fast "/>
  <p:tag name="NOPREFERENCE" val="False"/>
</p:tagLst>
</file>

<file path=ppt/tags/tag179.xml><?xml version="1.0" encoding="utf-8"?>
<p:tagLst xmlns:a="http://schemas.openxmlformats.org/drawingml/2006/main" xmlns:r="http://schemas.openxmlformats.org/officeDocument/2006/relationships" xmlns:p="http://schemas.openxmlformats.org/presentationml/2006/main">
  <p:tag name="POWER3D TRANSITION" val="Twopanel.p3d 0"/>
  <p:tag name="POWER3D OPTIONS" val="Fast "/>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DELIMITERS" val="3.1"/>
</p:tagLst>
</file>

<file path=ppt/tags/tag180.xml><?xml version="1.0" encoding="utf-8"?>
<p:tagLst xmlns:a="http://schemas.openxmlformats.org/drawingml/2006/main" xmlns:r="http://schemas.openxmlformats.org/officeDocument/2006/relationships" xmlns:p="http://schemas.openxmlformats.org/presentationml/2006/main">
  <p:tag name="POWER3D TRANSITION" val="Slabrota.p3d 0"/>
  <p:tag name="POWER3D OPTIONS" val="Fast "/>
  <p:tag name="POWER3D IMAGE0" val="PINBUMP.TGA"/>
  <p:tag name="NOPREFERENCE" val="False"/>
</p:tagLst>
</file>

<file path=ppt/tags/tag181.xml><?xml version="1.0" encoding="utf-8"?>
<p:tagLst xmlns:a="http://schemas.openxmlformats.org/drawingml/2006/main" xmlns:r="http://schemas.openxmlformats.org/officeDocument/2006/relationships" xmlns:p="http://schemas.openxmlformats.org/presentationml/2006/main">
  <p:tag name="POWER3D TRANSITION" val="Swing.p3d 7"/>
  <p:tag name="POWER3D OPTIONS" val="Fast "/>
  <p:tag name="NOPREFERENCE" val="False"/>
</p:tagLst>
</file>

<file path=ppt/tags/tag182.xml><?xml version="1.0" encoding="utf-8"?>
<p:tagLst xmlns:a="http://schemas.openxmlformats.org/drawingml/2006/main" xmlns:r="http://schemas.openxmlformats.org/officeDocument/2006/relationships" xmlns:p="http://schemas.openxmlformats.org/presentationml/2006/main">
  <p:tag name="POWER3D TRANSITION" val="Bilboard.p3d 1"/>
  <p:tag name="POWER3D OPTIONS" val="Fast "/>
  <p:tag name="NOPREFERENCE" val="False"/>
</p:tagLst>
</file>

<file path=ppt/tags/tag183.xml><?xml version="1.0" encoding="utf-8"?>
<p:tagLst xmlns:a="http://schemas.openxmlformats.org/drawingml/2006/main" xmlns:r="http://schemas.openxmlformats.org/officeDocument/2006/relationships" xmlns:p="http://schemas.openxmlformats.org/presentationml/2006/main">
  <p:tag name="POWER3D TRANSITION" val="Revcube.p3d 3"/>
  <p:tag name="POWER3D OPTIONS" val="Fast "/>
  <p:tag name="NOPREFERENCE" val="False"/>
</p:tagLst>
</file>

<file path=ppt/tags/tag184.xml><?xml version="1.0" encoding="utf-8"?>
<p:tagLst xmlns:a="http://schemas.openxmlformats.org/drawingml/2006/main" xmlns:r="http://schemas.openxmlformats.org/officeDocument/2006/relationships" xmlns:p="http://schemas.openxmlformats.org/presentationml/2006/main">
  <p:tag name="POWER3D TRANSITION" val="Revdoors.p3d 0"/>
  <p:tag name="POWER3D OPTIONS" val="Fast "/>
  <p:tag name="NOPREFERENCE" val="False"/>
</p:tagLst>
</file>

<file path=ppt/tags/tag185.xml><?xml version="1.0" encoding="utf-8"?>
<p:tagLst xmlns:a="http://schemas.openxmlformats.org/drawingml/2006/main" xmlns:r="http://schemas.openxmlformats.org/officeDocument/2006/relationships" xmlns:p="http://schemas.openxmlformats.org/presentationml/2006/main">
  <p:tag name="POWER3D TRANSITION" val="Shnroll.p3d 4"/>
  <p:tag name="POWER3D OPTIONS" val="Fast "/>
  <p:tag name="NOPREFERENCE" val="False"/>
</p:tagLst>
</file>

<file path=ppt/tags/tag186.xml><?xml version="1.0" encoding="utf-8"?>
<p:tagLst xmlns:a="http://schemas.openxmlformats.org/drawingml/2006/main" xmlns:r="http://schemas.openxmlformats.org/officeDocument/2006/relationships" xmlns:p="http://schemas.openxmlformats.org/presentationml/2006/main">
  <p:tag name="POWER3D TRANSITION" val="OnEdge.p3d 6"/>
  <p:tag name="POWER3D OPTIONS" val="Fast "/>
  <p:tag name="NOPREFERENCE" val="False"/>
</p:tagLst>
</file>

<file path=ppt/tags/tag187.xml><?xml version="1.0" encoding="utf-8"?>
<p:tagLst xmlns:a="http://schemas.openxmlformats.org/drawingml/2006/main" xmlns:r="http://schemas.openxmlformats.org/officeDocument/2006/relationships" xmlns:p="http://schemas.openxmlformats.org/presentationml/2006/main">
  <p:tag name="POWER3D TRANSITION" val="Revcube.p3d 2"/>
  <p:tag name="POWER3D OPTIONS" val="Fast "/>
  <p:tag name="NOPREFERENCE" val="False"/>
</p:tagLst>
</file>

<file path=ppt/tags/tag188.xml><?xml version="1.0" encoding="utf-8"?>
<p:tagLst xmlns:a="http://schemas.openxmlformats.org/drawingml/2006/main" xmlns:r="http://schemas.openxmlformats.org/officeDocument/2006/relationships" xmlns:p="http://schemas.openxmlformats.org/presentationml/2006/main">
  <p:tag name="POWER3D TRANSITION" val="Revdoors.p3d 3"/>
  <p:tag name="POWER3D OPTIONS" val="Fast "/>
  <p:tag name="NOPREFERENCE" val="False"/>
</p:tagLst>
</file>

<file path=ppt/tags/tag189.xml><?xml version="1.0" encoding="utf-8"?>
<p:tagLst xmlns:a="http://schemas.openxmlformats.org/drawingml/2006/main" xmlns:r="http://schemas.openxmlformats.org/officeDocument/2006/relationships" xmlns:p="http://schemas.openxmlformats.org/presentationml/2006/main">
  <p:tag name="POWER3D TRANSITION" val="Slabrota.p3d 2"/>
  <p:tag name="POWER3D OPTIONS" val="Fast "/>
  <p:tag name="POWER3D IMAGE0" val="PINBUMP.TGA"/>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0.xml><?xml version="1.0" encoding="utf-8"?>
<p:tagLst xmlns:a="http://schemas.openxmlformats.org/drawingml/2006/main" xmlns:r="http://schemas.openxmlformats.org/officeDocument/2006/relationships" xmlns:p="http://schemas.openxmlformats.org/presentationml/2006/main">
  <p:tag name="POWER3D TRANSITION" val="Bilboard.p3d 1"/>
  <p:tag name="POWER3D OPTIONS" val="Fast "/>
  <p:tag name="NOPREFERENCE" val="False"/>
</p:tagLst>
</file>

<file path=ppt/tags/tag191.xml><?xml version="1.0" encoding="utf-8"?>
<p:tagLst xmlns:a="http://schemas.openxmlformats.org/drawingml/2006/main" xmlns:r="http://schemas.openxmlformats.org/officeDocument/2006/relationships" xmlns:p="http://schemas.openxmlformats.org/presentationml/2006/main">
  <p:tag name="POWER3D TRANSITION" val="Tumbling.p3d 5"/>
  <p:tag name="POWER3D OPTIONS" val="Fast "/>
  <p:tag name="POWER3D IMAGE0" val="PINBUMP.TGA"/>
  <p:tag name="NOPREFERENCE" val="False"/>
</p:tagLst>
</file>

<file path=ppt/tags/tag192.xml><?xml version="1.0" encoding="utf-8"?>
<p:tagLst xmlns:a="http://schemas.openxmlformats.org/drawingml/2006/main" xmlns:r="http://schemas.openxmlformats.org/officeDocument/2006/relationships" xmlns:p="http://schemas.openxmlformats.org/presentationml/2006/main">
  <p:tag name="POWER3D TRANSITION" val="Swing.p3d 4"/>
  <p:tag name="POWER3D OPTIONS" val="Fast "/>
  <p:tag name="NOPREFERENCE" val="False"/>
</p:tagLst>
</file>

<file path=ppt/tags/tag193.xml><?xml version="1.0" encoding="utf-8"?>
<p:tagLst xmlns:a="http://schemas.openxmlformats.org/drawingml/2006/main" xmlns:r="http://schemas.openxmlformats.org/officeDocument/2006/relationships" xmlns:p="http://schemas.openxmlformats.org/presentationml/2006/main">
  <p:tag name="POWER3D TRANSITION" val="Slabrota.p3d 2"/>
  <p:tag name="POWER3D OPTIONS" val="Fast "/>
  <p:tag name="POWER3D IMAGE0" val="PINBUMP.TGA"/>
  <p:tag name="NOPREFERENCE" val="False"/>
</p:tagLst>
</file>

<file path=ppt/tags/tag194.xml><?xml version="1.0" encoding="utf-8"?>
<p:tagLst xmlns:a="http://schemas.openxmlformats.org/drawingml/2006/main" xmlns:r="http://schemas.openxmlformats.org/officeDocument/2006/relationships" xmlns:p="http://schemas.openxmlformats.org/presentationml/2006/main">
  <p:tag name="POWER3D TRANSITION" val="OnEdge.p3d 6"/>
  <p:tag name="POWER3D OPTIONS" val="Fast "/>
  <p:tag name="NOPREFERENCE" val="False"/>
</p:tagLst>
</file>

<file path=ppt/tags/tag195.xml><?xml version="1.0" encoding="utf-8"?>
<p:tagLst xmlns:a="http://schemas.openxmlformats.org/drawingml/2006/main" xmlns:r="http://schemas.openxmlformats.org/officeDocument/2006/relationships" xmlns:p="http://schemas.openxmlformats.org/presentationml/2006/main">
  <p:tag name="POWER3D TRANSITION" val="Shnroll.p3d 3"/>
  <p:tag name="POWER3D OPTIONS" val="Fast "/>
  <p:tag name="NOPREFERENCE" val="False"/>
</p:tagLst>
</file>

<file path=ppt/tags/tag196.xml><?xml version="1.0" encoding="utf-8"?>
<p:tagLst xmlns:a="http://schemas.openxmlformats.org/drawingml/2006/main" xmlns:r="http://schemas.openxmlformats.org/officeDocument/2006/relationships" xmlns:p="http://schemas.openxmlformats.org/presentationml/2006/main">
  <p:tag name="POWER3D TRANSITION" val="Slabflip.p3d 2"/>
  <p:tag name="POWER3D OPTIONS" val="Fast "/>
  <p:tag name="POWER3D IMAGE0" val="PINBUMP.TGA"/>
  <p:tag name="POWER3D IMAGE1" val="PINBUMP.TGA"/>
  <p:tag name="NOPREFERENCE" val="False"/>
</p:tagLst>
</file>

<file path=ppt/tags/tag197.xml><?xml version="1.0" encoding="utf-8"?>
<p:tagLst xmlns:a="http://schemas.openxmlformats.org/drawingml/2006/main" xmlns:r="http://schemas.openxmlformats.org/officeDocument/2006/relationships" xmlns:p="http://schemas.openxmlformats.org/presentationml/2006/main">
  <p:tag name="POWER3D TRANSITION" val="Slabtilt.p3d 0"/>
  <p:tag name="POWER3D OPTIONS" val="Fast "/>
  <p:tag name="POWER3D IMAGE0" val="PINBUMP.TGA"/>
  <p:tag name="POWER3D IMAGE1" val="PINBUMP.TGA"/>
  <p:tag name="NOPREFERENCE" val="False"/>
</p:tagLst>
</file>

<file path=ppt/tags/tag198.xml><?xml version="1.0" encoding="utf-8"?>
<p:tagLst xmlns:a="http://schemas.openxmlformats.org/drawingml/2006/main" xmlns:r="http://schemas.openxmlformats.org/officeDocument/2006/relationships" xmlns:p="http://schemas.openxmlformats.org/presentationml/2006/main">
  <p:tag name="POWER3D TRANSITION" val="Bilboard.p3d 1"/>
  <p:tag name="POWER3D OPTIONS" val="Fast "/>
  <p:tag name="NOPREFERENCE" val="False"/>
</p:tagLst>
</file>

<file path=ppt/tags/tag199.xml><?xml version="1.0" encoding="utf-8"?>
<p:tagLst xmlns:a="http://schemas.openxmlformats.org/drawingml/2006/main" xmlns:r="http://schemas.openxmlformats.org/officeDocument/2006/relationships" xmlns:p="http://schemas.openxmlformats.org/presentationml/2006/main">
  <p:tag name="POWER3D TRANSITION" val="Tumbling.p3d 7"/>
  <p:tag name="POWER3D OPTIONS" val="Fast "/>
  <p:tag name="POWER3D IMAGE0" val="PINBUMP.TGA"/>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DELIMITERS" val="3.1"/>
</p:tagLst>
</file>

<file path=ppt/tags/tag200.xml><?xml version="1.0" encoding="utf-8"?>
<p:tagLst xmlns:a="http://schemas.openxmlformats.org/drawingml/2006/main" xmlns:r="http://schemas.openxmlformats.org/officeDocument/2006/relationships" xmlns:p="http://schemas.openxmlformats.org/presentationml/2006/main">
  <p:tag name="NOPREFERENCE" val="False"/>
</p:tagLst>
</file>

<file path=ppt/tags/tag201.xml><?xml version="1.0" encoding="utf-8"?>
<p:tagLst xmlns:a="http://schemas.openxmlformats.org/drawingml/2006/main" xmlns:r="http://schemas.openxmlformats.org/officeDocument/2006/relationships" xmlns:p="http://schemas.openxmlformats.org/presentationml/2006/main">
  <p:tag name="POWER3D TRANSITION" val="DropIn.p3d 6"/>
  <p:tag name="POWER3D OPTIONS" val="Fast "/>
  <p:tag name="NOPREFERENCE" val="False"/>
</p:tagLst>
</file>

<file path=ppt/tags/tag202.xml><?xml version="1.0" encoding="utf-8"?>
<p:tagLst xmlns:a="http://schemas.openxmlformats.org/drawingml/2006/main" xmlns:r="http://schemas.openxmlformats.org/officeDocument/2006/relationships" xmlns:p="http://schemas.openxmlformats.org/presentationml/2006/main">
  <p:tag name="NOPREFERENCE" val="False"/>
</p:tagLst>
</file>

<file path=ppt/tags/tag203.xml><?xml version="1.0" encoding="utf-8"?>
<p:tagLst xmlns:a="http://schemas.openxmlformats.org/drawingml/2006/main" xmlns:r="http://schemas.openxmlformats.org/officeDocument/2006/relationships" xmlns:p="http://schemas.openxmlformats.org/presentationml/2006/main">
  <p:tag name="POWER3D TRANSITION" val="Slabtilt.p3d 0"/>
  <p:tag name="POWER3D OPTIONS" val="Fast "/>
  <p:tag name="POWER3D IMAGE0" val="PINBUMP.TGA"/>
  <p:tag name="POWER3D IMAGE1" val="PINBUMP.TGA"/>
  <p:tag name="NOPREFERENCE" val="False"/>
</p:tagLst>
</file>

<file path=ppt/tags/tag204.xml><?xml version="1.0" encoding="utf-8"?>
<p:tagLst xmlns:a="http://schemas.openxmlformats.org/drawingml/2006/main" xmlns:r="http://schemas.openxmlformats.org/officeDocument/2006/relationships" xmlns:p="http://schemas.openxmlformats.org/presentationml/2006/main">
  <p:tag name="POWER3D TRANSITION" val="Tumbling.p3d 0"/>
  <p:tag name="POWER3D OPTIONS" val="Fast "/>
  <p:tag name="POWER3D IMAGE0" val="PINBUMP.TGA"/>
  <p:tag name="NOPREFERENCE" val="False"/>
</p:tagLst>
</file>

<file path=ppt/tags/tag205.xml><?xml version="1.0" encoding="utf-8"?>
<p:tagLst xmlns:a="http://schemas.openxmlformats.org/drawingml/2006/main" xmlns:r="http://schemas.openxmlformats.org/officeDocument/2006/relationships" xmlns:p="http://schemas.openxmlformats.org/presentationml/2006/main">
  <p:tag name="POWER3D TRANSITION" val="Twopanel.p3d 5"/>
  <p:tag name="POWER3D OPTIONS" val="Fast "/>
  <p:tag name="NOPREFERENCE" val="False"/>
</p:tagLst>
</file>

<file path=ppt/tags/tag206.xml><?xml version="1.0" encoding="utf-8"?>
<p:tagLst xmlns:a="http://schemas.openxmlformats.org/drawingml/2006/main" xmlns:r="http://schemas.openxmlformats.org/officeDocument/2006/relationships" xmlns:p="http://schemas.openxmlformats.org/presentationml/2006/main">
  <p:tag name="POWER3D TRANSITION" val="Swing.p3d 2"/>
  <p:tag name="POWER3D OPTIONS" val="Fast "/>
  <p:tag name="NOPREFERENCE" val="False"/>
</p:tagLst>
</file>

<file path=ppt/tags/tag207.xml><?xml version="1.0" encoding="utf-8"?>
<p:tagLst xmlns:a="http://schemas.openxmlformats.org/drawingml/2006/main" xmlns:r="http://schemas.openxmlformats.org/officeDocument/2006/relationships" xmlns:p="http://schemas.openxmlformats.org/presentationml/2006/main">
  <p:tag name="POWER3D TRANSITION" val="Revcube.p3d 2"/>
  <p:tag name="POWER3D OPTIONS" val="Fast "/>
  <p:tag name="NOPREFERENCE" val="False"/>
</p:tagLst>
</file>

<file path=ppt/tags/tag208.xml><?xml version="1.0" encoding="utf-8"?>
<p:tagLst xmlns:a="http://schemas.openxmlformats.org/drawingml/2006/main" xmlns:r="http://schemas.openxmlformats.org/officeDocument/2006/relationships" xmlns:p="http://schemas.openxmlformats.org/presentationml/2006/main">
  <p:tag name="POWER3D TRANSITION" val="Shnroll.p3d 0"/>
  <p:tag name="POWER3D OPTIONS" val="Fast "/>
  <p:tag name="NOPREFERENCE" val="False"/>
</p:tagLst>
</file>

<file path=ppt/tags/tag209.xml><?xml version="1.0" encoding="utf-8"?>
<p:tagLst xmlns:a="http://schemas.openxmlformats.org/drawingml/2006/main" xmlns:r="http://schemas.openxmlformats.org/officeDocument/2006/relationships" xmlns:p="http://schemas.openxmlformats.org/presentationml/2006/main">
  <p:tag name="POWER3D TRANSITION" val="Slabflip.p3d 1"/>
  <p:tag name="POWER3D OPTIONS" val="Fast "/>
  <p:tag name="POWER3D IMAGE0" val="PINBUMP.TGA"/>
  <p:tag name="POWER3D IMAGE1" val="PINBUMP.TGA"/>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0.xml><?xml version="1.0" encoding="utf-8"?>
<p:tagLst xmlns:a="http://schemas.openxmlformats.org/drawingml/2006/main" xmlns:r="http://schemas.openxmlformats.org/officeDocument/2006/relationships" xmlns:p="http://schemas.openxmlformats.org/presentationml/2006/main">
  <p:tag name="POWER3D TRANSITION" val="Slabrota.p3d 0"/>
  <p:tag name="POWER3D OPTIONS" val="Fast "/>
  <p:tag name="POWER3D IMAGE0" val="PINBUMP.TGA"/>
  <p:tag name="NOPREFERENCE" val="False"/>
</p:tagLst>
</file>

<file path=ppt/tags/tag211.xml><?xml version="1.0" encoding="utf-8"?>
<p:tagLst xmlns:a="http://schemas.openxmlformats.org/drawingml/2006/main" xmlns:r="http://schemas.openxmlformats.org/officeDocument/2006/relationships" xmlns:p="http://schemas.openxmlformats.org/presentationml/2006/main">
  <p:tag name="POWER3D TRANSITION" val="Slabtilt.p3d 0"/>
  <p:tag name="POWER3D OPTIONS" val="Fast "/>
  <p:tag name="POWER3D IMAGE0" val="PINBUMP.TGA"/>
  <p:tag name="POWER3D IMAGE1" val="PINBUMP.TGA"/>
  <p:tag name="NOPREFERENCE" val="False"/>
</p:tagLst>
</file>

<file path=ppt/tags/tag212.xml><?xml version="1.0" encoding="utf-8"?>
<p:tagLst xmlns:a="http://schemas.openxmlformats.org/drawingml/2006/main" xmlns:r="http://schemas.openxmlformats.org/officeDocument/2006/relationships" xmlns:p="http://schemas.openxmlformats.org/presentationml/2006/main">
  <p:tag name="POWER3D TRANSITION" val="Bilboard.p3d 0"/>
  <p:tag name="POWER3D OPTIONS" val="Fast "/>
  <p:tag name="NOPREFERENCE" val="False"/>
</p:tagLst>
</file>

<file path=ppt/tags/tag213.xml><?xml version="1.0" encoding="utf-8"?>
<p:tagLst xmlns:a="http://schemas.openxmlformats.org/drawingml/2006/main" xmlns:r="http://schemas.openxmlformats.org/officeDocument/2006/relationships" xmlns:p="http://schemas.openxmlformats.org/presentationml/2006/main">
  <p:tag name="POWER3D TRANSITION" val="Tumbling.p3d 5"/>
  <p:tag name="POWER3D OPTIONS" val="Fast "/>
  <p:tag name="POWER3D IMAGE0" val="PINBUMP.TGA"/>
  <p:tag name="NOPREFERENCE" val="False"/>
</p:tagLst>
</file>

<file path=ppt/tags/tag214.xml><?xml version="1.0" encoding="utf-8"?>
<p:tagLst xmlns:a="http://schemas.openxmlformats.org/drawingml/2006/main" xmlns:r="http://schemas.openxmlformats.org/officeDocument/2006/relationships" xmlns:p="http://schemas.openxmlformats.org/presentationml/2006/main">
  <p:tag name="POWER3D TRANSITION" val="Twopanel.p3d 2"/>
  <p:tag name="POWER3D OPTIONS" val="Fast "/>
  <p:tag name="NOPREFERENCE" val="False"/>
</p:tagLst>
</file>

<file path=ppt/tags/tag215.xml><?xml version="1.0" encoding="utf-8"?>
<p:tagLst xmlns:a="http://schemas.openxmlformats.org/drawingml/2006/main" xmlns:r="http://schemas.openxmlformats.org/officeDocument/2006/relationships" xmlns:p="http://schemas.openxmlformats.org/presentationml/2006/main">
  <p:tag name="POWER3D TRANSITION" val="Swing.p3d 6"/>
  <p:tag name="POWER3D OPTIONS" val="Fast "/>
  <p:tag name="NOPREFERENCE" val="False"/>
</p:tagLst>
</file>

<file path=ppt/tags/tag216.xml><?xml version="1.0" encoding="utf-8"?>
<p:tagLst xmlns:a="http://schemas.openxmlformats.org/drawingml/2006/main" xmlns:r="http://schemas.openxmlformats.org/officeDocument/2006/relationships" xmlns:p="http://schemas.openxmlformats.org/presentationml/2006/main">
  <p:tag name="POWER3D TRANSITION" val="DropIn.p3d 3"/>
  <p:tag name="POWER3D OPTIONS" val="Fast "/>
  <p:tag name="NOPREFERENCE" val="False"/>
</p:tagLst>
</file>

<file path=ppt/tags/tag217.xml><?xml version="1.0" encoding="utf-8"?>
<p:tagLst xmlns:a="http://schemas.openxmlformats.org/drawingml/2006/main" xmlns:r="http://schemas.openxmlformats.org/officeDocument/2006/relationships" xmlns:p="http://schemas.openxmlformats.org/presentationml/2006/main">
  <p:tag name="POWER3D TRANSITION" val="OnEdge.p3d 5"/>
  <p:tag name="POWER3D OPTIONS" val="Fast "/>
  <p:tag name="NOPREFERENCE" val="False"/>
</p:tagLst>
</file>

<file path=ppt/tags/tag218.xml><?xml version="1.0" encoding="utf-8"?>
<p:tagLst xmlns:a="http://schemas.openxmlformats.org/drawingml/2006/main" xmlns:r="http://schemas.openxmlformats.org/officeDocument/2006/relationships" xmlns:p="http://schemas.openxmlformats.org/presentationml/2006/main">
  <p:tag name="POWER3D TRANSITION" val="Revcube.p3d 0"/>
  <p:tag name="POWER3D OPTIONS" val="Fast "/>
  <p:tag name="NOPREFERENCE" val="False"/>
</p:tagLst>
</file>

<file path=ppt/tags/tag219.xml><?xml version="1.0" encoding="utf-8"?>
<p:tagLst xmlns:a="http://schemas.openxmlformats.org/drawingml/2006/main" xmlns:r="http://schemas.openxmlformats.org/officeDocument/2006/relationships" xmlns:p="http://schemas.openxmlformats.org/presentationml/2006/main">
  <p:tag name="POWER3D TRANSITION" val="Revdoors.p3d 0"/>
  <p:tag name="POWER3D OPTIONS" val="Fast "/>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DELIMITERS" val="3.1"/>
</p:tagLst>
</file>

<file path=ppt/tags/tag220.xml><?xml version="1.0" encoding="utf-8"?>
<p:tagLst xmlns:a="http://schemas.openxmlformats.org/drawingml/2006/main" xmlns:r="http://schemas.openxmlformats.org/officeDocument/2006/relationships" xmlns:p="http://schemas.openxmlformats.org/presentationml/2006/main">
  <p:tag name="POWER3D TRANSITION" val="Shnroll.p3d 1"/>
  <p:tag name="POWER3D OPTIONS" val="Fast "/>
  <p:tag name="NOPREFERENCE" val="False"/>
</p:tagLst>
</file>

<file path=ppt/tags/tag2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2.xml><?xml version="1.0" encoding="utf-8"?>
<p:tagLst xmlns:a="http://schemas.openxmlformats.org/drawingml/2006/main" xmlns:r="http://schemas.openxmlformats.org/officeDocument/2006/relationships" xmlns:p="http://schemas.openxmlformats.org/presentationml/2006/main">
  <p:tag name="POWER3D TRANSITION" val="Slabrota.p3d 0"/>
  <p:tag name="POWER3D OPTIONS" val="Fast "/>
  <p:tag name="POWER3D IMAGE0" val="PINBUMP.TGA"/>
  <p:tag name="NOPREFERENCE" val="False"/>
</p:tagLst>
</file>

<file path=ppt/tags/tag223.xml><?xml version="1.0" encoding="utf-8"?>
<p:tagLst xmlns:a="http://schemas.openxmlformats.org/drawingml/2006/main" xmlns:r="http://schemas.openxmlformats.org/officeDocument/2006/relationships" xmlns:p="http://schemas.openxmlformats.org/presentationml/2006/main">
  <p:tag name="POWER3D TRANSITION" val="Slabtilt.p3d 1"/>
  <p:tag name="POWER3D OPTIONS" val="Fast "/>
  <p:tag name="POWER3D IMAGE0" val="PINBUMP.TGA"/>
  <p:tag name="POWER3D IMAGE1" val="PINBUMP.TGA"/>
  <p:tag name="NOPREFERENCE" val="False"/>
</p:tagLst>
</file>

<file path=ppt/tags/tag224.xml><?xml version="1.0" encoding="utf-8"?>
<p:tagLst xmlns:a="http://schemas.openxmlformats.org/drawingml/2006/main" xmlns:r="http://schemas.openxmlformats.org/officeDocument/2006/relationships" xmlns:p="http://schemas.openxmlformats.org/presentationml/2006/main">
  <p:tag name="POWER3D TRANSITION" val="Bilboard.p3d 0"/>
  <p:tag name="POWER3D OPTIONS" val="Fast "/>
  <p:tag name="NOPREFERENCE" val="False"/>
</p:tagLst>
</file>

<file path=ppt/tags/tag225.xml><?xml version="1.0" encoding="utf-8"?>
<p:tagLst xmlns:a="http://schemas.openxmlformats.org/drawingml/2006/main" xmlns:r="http://schemas.openxmlformats.org/officeDocument/2006/relationships" xmlns:p="http://schemas.openxmlformats.org/presentationml/2006/main">
  <p:tag name="POWER3D TRANSITION" val="Tumbling.p3d 1"/>
  <p:tag name="POWER3D OPTIONS" val="Fast "/>
  <p:tag name="POWER3D IMAGE0" val="PINBUMP.TGA"/>
  <p:tag name="NOPREFERENCE" val="False"/>
</p:tagLst>
</file>

<file path=ppt/tags/tag226.xml><?xml version="1.0" encoding="utf-8"?>
<p:tagLst xmlns:a="http://schemas.openxmlformats.org/drawingml/2006/main" xmlns:r="http://schemas.openxmlformats.org/officeDocument/2006/relationships" xmlns:p="http://schemas.openxmlformats.org/presentationml/2006/main">
  <p:tag name="NOPREFERENCE" val="False"/>
</p:tagLst>
</file>

<file path=ppt/tags/tag227.xml><?xml version="1.0" encoding="utf-8"?>
<p:tagLst xmlns:a="http://schemas.openxmlformats.org/drawingml/2006/main" xmlns:r="http://schemas.openxmlformats.org/officeDocument/2006/relationships" xmlns:p="http://schemas.openxmlformats.org/presentationml/2006/main">
  <p:tag name="NOPREFERENCE" val="False"/>
</p:tagLst>
</file>

<file path=ppt/tags/tag228.xml><?xml version="1.0" encoding="utf-8"?>
<p:tagLst xmlns:a="http://schemas.openxmlformats.org/drawingml/2006/main" xmlns:r="http://schemas.openxmlformats.org/officeDocument/2006/relationships" xmlns:p="http://schemas.openxmlformats.org/presentationml/2006/main">
  <p:tag name="PPSNARRATION" val="19,1631104213,C:\My Documents\BreezeOnline\CorePowerPoints\Ch7_Envir.ppc"/>
  <p:tag name="DELIMITERS" val="3.1"/>
</p:tagLst>
</file>

<file path=ppt/tags/tag229.xml><?xml version="1.0" encoding="utf-8"?>
<p:tagLst xmlns:a="http://schemas.openxmlformats.org/drawingml/2006/main" xmlns:r="http://schemas.openxmlformats.org/officeDocument/2006/relationships" xmlns:p="http://schemas.openxmlformats.org/presentationml/2006/main">
  <p:tag name="PPSNARRATION" val="21,1631104213,C:\My Documents\BreezeOnline\CorePowerPoints\Ch7_Envir.ppc"/>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DELIMITERS" val="3.1"/>
</p:tagLst>
</file>

<file path=ppt/tags/tag230.xml><?xml version="1.0" encoding="utf-8"?>
<p:tagLst xmlns:a="http://schemas.openxmlformats.org/drawingml/2006/main" xmlns:r="http://schemas.openxmlformats.org/officeDocument/2006/relationships" xmlns:p="http://schemas.openxmlformats.org/presentationml/2006/main">
  <p:tag name="PPSNARRATION" val="28,1631104213,C:\My Documents\BreezeOnline\CorePowerPoints\Ch7_Envir.ppc"/>
  <p:tag name="DELIMITERS" val="3.1"/>
</p:tagLst>
</file>

<file path=ppt/tags/tag231.xml><?xml version="1.0" encoding="utf-8"?>
<p:tagLst xmlns:a="http://schemas.openxmlformats.org/drawingml/2006/main" xmlns:r="http://schemas.openxmlformats.org/officeDocument/2006/relationships" xmlns:p="http://schemas.openxmlformats.org/presentationml/2006/main">
  <p:tag name="NOPREFERENCE" val="False"/>
</p:tagLst>
</file>

<file path=ppt/tags/tag232.xml><?xml version="1.0" encoding="utf-8"?>
<p:tagLst xmlns:a="http://schemas.openxmlformats.org/drawingml/2006/main" xmlns:r="http://schemas.openxmlformats.org/officeDocument/2006/relationships" xmlns:p="http://schemas.openxmlformats.org/presentationml/2006/main">
  <p:tag name="NOPREFERENCE" val="False"/>
</p:tagLst>
</file>

<file path=ppt/tags/tag233.xml><?xml version="1.0" encoding="utf-8"?>
<p:tagLst xmlns:a="http://schemas.openxmlformats.org/drawingml/2006/main" xmlns:r="http://schemas.openxmlformats.org/officeDocument/2006/relationships" xmlns:p="http://schemas.openxmlformats.org/presentationml/2006/main">
  <p:tag name="NOPREFERENCE" val="False"/>
</p:tagLst>
</file>

<file path=ppt/tags/tag234.xml><?xml version="1.0" encoding="utf-8"?>
<p:tagLst xmlns:a="http://schemas.openxmlformats.org/drawingml/2006/main" xmlns:r="http://schemas.openxmlformats.org/officeDocument/2006/relationships" xmlns:p="http://schemas.openxmlformats.org/presentationml/2006/main">
  <p:tag name="NOPREFERENCE" val="False"/>
</p:tagLst>
</file>

<file path=ppt/tags/tag235.xml><?xml version="1.0" encoding="utf-8"?>
<p:tagLst xmlns:a="http://schemas.openxmlformats.org/drawingml/2006/main" xmlns:r="http://schemas.openxmlformats.org/officeDocument/2006/relationships" xmlns:p="http://schemas.openxmlformats.org/presentationml/2006/main">
  <p:tag name="NOPREFERENCE" val="False"/>
</p:tagLst>
</file>

<file path=ppt/tags/tag236.xml><?xml version="1.0" encoding="utf-8"?>
<p:tagLst xmlns:a="http://schemas.openxmlformats.org/drawingml/2006/main" xmlns:r="http://schemas.openxmlformats.org/officeDocument/2006/relationships" xmlns:p="http://schemas.openxmlformats.org/presentationml/2006/main">
  <p:tag name="NOPREFERENCE" val="False"/>
</p:tagLst>
</file>

<file path=ppt/tags/tag237.xml><?xml version="1.0" encoding="utf-8"?>
<p:tagLst xmlns:a="http://schemas.openxmlformats.org/drawingml/2006/main" xmlns:r="http://schemas.openxmlformats.org/officeDocument/2006/relationships" xmlns:p="http://schemas.openxmlformats.org/presentationml/2006/main">
  <p:tag name="NOPREFERENCE" val="False"/>
</p:tagLst>
</file>

<file path=ppt/tags/tag238.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239.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0.xml><?xml version="1.0" encoding="utf-8"?>
<p:tagLst xmlns:a="http://schemas.openxmlformats.org/drawingml/2006/main" xmlns:r="http://schemas.openxmlformats.org/officeDocument/2006/relationships" xmlns:p="http://schemas.openxmlformats.org/presentationml/2006/main">
  <p:tag name="NOPREFERENCE" val="False"/>
</p:tagLst>
</file>

<file path=ppt/tags/tag241.xml><?xml version="1.0" encoding="utf-8"?>
<p:tagLst xmlns:a="http://schemas.openxmlformats.org/drawingml/2006/main" xmlns:r="http://schemas.openxmlformats.org/officeDocument/2006/relationships" xmlns:p="http://schemas.openxmlformats.org/presentationml/2006/main">
  <p:tag name="NOPREFERENCE" val="False"/>
</p:tagLst>
</file>

<file path=ppt/tags/tag242.xml><?xml version="1.0" encoding="utf-8"?>
<p:tagLst xmlns:a="http://schemas.openxmlformats.org/drawingml/2006/main" xmlns:r="http://schemas.openxmlformats.org/officeDocument/2006/relationships" xmlns:p="http://schemas.openxmlformats.org/presentationml/2006/main">
  <p:tag name="NOPREFERENCE" val="False"/>
</p:tagLst>
</file>

<file path=ppt/tags/tag243.xml><?xml version="1.0" encoding="utf-8"?>
<p:tagLst xmlns:a="http://schemas.openxmlformats.org/drawingml/2006/main" xmlns:r="http://schemas.openxmlformats.org/officeDocument/2006/relationships" xmlns:p="http://schemas.openxmlformats.org/presentationml/2006/main">
  <p:tag name="NOPREFERENCE" val="False"/>
</p:tagLst>
</file>

<file path=ppt/tags/tag244.xml><?xml version="1.0" encoding="utf-8"?>
<p:tagLst xmlns:a="http://schemas.openxmlformats.org/drawingml/2006/main" xmlns:r="http://schemas.openxmlformats.org/officeDocument/2006/relationships" xmlns:p="http://schemas.openxmlformats.org/presentationml/2006/main">
  <p:tag name="NOPREFERENCE" val="False"/>
</p:tagLst>
</file>

<file path=ppt/tags/tag245.xml><?xml version="1.0" encoding="utf-8"?>
<p:tagLst xmlns:a="http://schemas.openxmlformats.org/drawingml/2006/main" xmlns:r="http://schemas.openxmlformats.org/officeDocument/2006/relationships" xmlns:p="http://schemas.openxmlformats.org/presentationml/2006/main">
  <p:tag name="NOPREFERENCE" val="False"/>
</p:tagLst>
</file>

<file path=ppt/tags/tag246.xml><?xml version="1.0" encoding="utf-8"?>
<p:tagLst xmlns:a="http://schemas.openxmlformats.org/drawingml/2006/main" xmlns:r="http://schemas.openxmlformats.org/officeDocument/2006/relationships" xmlns:p="http://schemas.openxmlformats.org/presentationml/2006/main">
  <p:tag name="NOPREFERENCE" val="False"/>
</p:tagLst>
</file>

<file path=ppt/tags/tag247.xml><?xml version="1.0" encoding="utf-8"?>
<p:tagLst xmlns:a="http://schemas.openxmlformats.org/drawingml/2006/main" xmlns:r="http://schemas.openxmlformats.org/officeDocument/2006/relationships" xmlns:p="http://schemas.openxmlformats.org/presentationml/2006/main">
  <p:tag name="NOPREFERENCE" val="False"/>
</p:tagLst>
</file>

<file path=ppt/tags/tag248.xml><?xml version="1.0" encoding="utf-8"?>
<p:tagLst xmlns:a="http://schemas.openxmlformats.org/drawingml/2006/main" xmlns:r="http://schemas.openxmlformats.org/officeDocument/2006/relationships" xmlns:p="http://schemas.openxmlformats.org/presentationml/2006/main">
  <p:tag name="NOPREFERENCE" val="False"/>
</p:tagLst>
</file>

<file path=ppt/tags/tag249.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PPSNARRATION" val="52,1631104213,C:\My Documents\BreezeOnline\CorePowerPoints\Ch7_Envir.ppc"/>
  <p:tag name="DELIMITERS" val="3.1"/>
</p:tagLst>
</file>

<file path=ppt/tags/tag250.xml><?xml version="1.0" encoding="utf-8"?>
<p:tagLst xmlns:a="http://schemas.openxmlformats.org/drawingml/2006/main" xmlns:r="http://schemas.openxmlformats.org/officeDocument/2006/relationships" xmlns:p="http://schemas.openxmlformats.org/presentationml/2006/main">
  <p:tag name="NOPREFERENCE" val="False"/>
</p:tagLst>
</file>

<file path=ppt/tags/tag251.xml><?xml version="1.0" encoding="utf-8"?>
<p:tagLst xmlns:a="http://schemas.openxmlformats.org/drawingml/2006/main" xmlns:r="http://schemas.openxmlformats.org/officeDocument/2006/relationships" xmlns:p="http://schemas.openxmlformats.org/presentationml/2006/main">
  <p:tag name="NOPREFERENCE" val="False"/>
</p:tagLst>
</file>

<file path=ppt/tags/tag252.xml><?xml version="1.0" encoding="utf-8"?>
<p:tagLst xmlns:a="http://schemas.openxmlformats.org/drawingml/2006/main" xmlns:r="http://schemas.openxmlformats.org/officeDocument/2006/relationships" xmlns:p="http://schemas.openxmlformats.org/presentationml/2006/main">
  <p:tag name="NOPREFERENCE" val="False"/>
</p:tagLst>
</file>

<file path=ppt/tags/tag253.xml><?xml version="1.0" encoding="utf-8"?>
<p:tagLst xmlns:a="http://schemas.openxmlformats.org/drawingml/2006/main" xmlns:r="http://schemas.openxmlformats.org/officeDocument/2006/relationships" xmlns:p="http://schemas.openxmlformats.org/presentationml/2006/main">
  <p:tag name="NOPREFERENCE" val="False"/>
</p:tagLst>
</file>

<file path=ppt/tags/tag254.xml><?xml version="1.0" encoding="utf-8"?>
<p:tagLst xmlns:a="http://schemas.openxmlformats.org/drawingml/2006/main" xmlns:r="http://schemas.openxmlformats.org/officeDocument/2006/relationships" xmlns:p="http://schemas.openxmlformats.org/presentationml/2006/main">
  <p:tag name="NOPREFERENCE" val="False"/>
</p:tagLst>
</file>

<file path=ppt/tags/tag255.xml><?xml version="1.0" encoding="utf-8"?>
<p:tagLst xmlns:a="http://schemas.openxmlformats.org/drawingml/2006/main" xmlns:r="http://schemas.openxmlformats.org/officeDocument/2006/relationships" xmlns:p="http://schemas.openxmlformats.org/presentationml/2006/main">
  <p:tag name="NOPREFERENCE" val="False"/>
</p:tagLst>
</file>

<file path=ppt/tags/tag256.xml><?xml version="1.0" encoding="utf-8"?>
<p:tagLst xmlns:a="http://schemas.openxmlformats.org/drawingml/2006/main" xmlns:r="http://schemas.openxmlformats.org/officeDocument/2006/relationships" xmlns:p="http://schemas.openxmlformats.org/presentationml/2006/main">
  <p:tag name="NOPREFERENCE" val="False"/>
</p:tagLst>
</file>

<file path=ppt/tags/tag257.xml><?xml version="1.0" encoding="utf-8"?>
<p:tagLst xmlns:a="http://schemas.openxmlformats.org/drawingml/2006/main" xmlns:r="http://schemas.openxmlformats.org/officeDocument/2006/relationships" xmlns:p="http://schemas.openxmlformats.org/presentationml/2006/main">
  <p:tag name="NOPREFERENCE" val="False"/>
</p:tagLst>
</file>

<file path=ppt/tags/tag258.xml><?xml version="1.0" encoding="utf-8"?>
<p:tagLst xmlns:a="http://schemas.openxmlformats.org/drawingml/2006/main" xmlns:r="http://schemas.openxmlformats.org/officeDocument/2006/relationships" xmlns:p="http://schemas.openxmlformats.org/presentationml/2006/main">
  <p:tag name="NOPREFERENCE" val="False"/>
</p:tagLst>
</file>

<file path=ppt/tags/tag259.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PPSNARRATION" val="53,1631104213,C:\My Documents\BreezeOnline\CorePowerPoints\Ch7_Envir.ppc"/>
  <p:tag name="DELIMITERS" val="3.1"/>
</p:tagLst>
</file>

<file path=ppt/tags/tag260.xml><?xml version="1.0" encoding="utf-8"?>
<p:tagLst xmlns:a="http://schemas.openxmlformats.org/drawingml/2006/main" xmlns:r="http://schemas.openxmlformats.org/officeDocument/2006/relationships" xmlns:p="http://schemas.openxmlformats.org/presentationml/2006/main">
  <p:tag name="NOPREFERENCE" val="False"/>
</p:tagLst>
</file>

<file path=ppt/tags/tag261.xml><?xml version="1.0" encoding="utf-8"?>
<p:tagLst xmlns:a="http://schemas.openxmlformats.org/drawingml/2006/main" xmlns:r="http://schemas.openxmlformats.org/officeDocument/2006/relationships" xmlns:p="http://schemas.openxmlformats.org/presentationml/2006/main">
  <p:tag name="NOPREFERENCE" val="False"/>
</p:tagLst>
</file>

<file path=ppt/tags/tag262.xml><?xml version="1.0" encoding="utf-8"?>
<p:tagLst xmlns:a="http://schemas.openxmlformats.org/drawingml/2006/main" xmlns:r="http://schemas.openxmlformats.org/officeDocument/2006/relationships" xmlns:p="http://schemas.openxmlformats.org/presentationml/2006/main">
  <p:tag name="NOPREFERENCE" val="False"/>
</p:tagLst>
</file>

<file path=ppt/tags/tag263.xml><?xml version="1.0" encoding="utf-8"?>
<p:tagLst xmlns:a="http://schemas.openxmlformats.org/drawingml/2006/main" xmlns:r="http://schemas.openxmlformats.org/officeDocument/2006/relationships" xmlns:p="http://schemas.openxmlformats.org/presentationml/2006/main">
  <p:tag name="NOPREFERENCE" val="False"/>
</p:tagLst>
</file>

<file path=ppt/tags/tag264.xml><?xml version="1.0" encoding="utf-8"?>
<p:tagLst xmlns:a="http://schemas.openxmlformats.org/drawingml/2006/main" xmlns:r="http://schemas.openxmlformats.org/officeDocument/2006/relationships" xmlns:p="http://schemas.openxmlformats.org/presentationml/2006/main">
  <p:tag name="NOPREFERENCE" val="False"/>
</p:tagLst>
</file>

<file path=ppt/tags/tag265.xml><?xml version="1.0" encoding="utf-8"?>
<p:tagLst xmlns:a="http://schemas.openxmlformats.org/drawingml/2006/main" xmlns:r="http://schemas.openxmlformats.org/officeDocument/2006/relationships" xmlns:p="http://schemas.openxmlformats.org/presentationml/2006/main">
  <p:tag name="NOPREFERENCE" val="False"/>
</p:tagLst>
</file>

<file path=ppt/tags/tag266.xml><?xml version="1.0" encoding="utf-8"?>
<p:tagLst xmlns:a="http://schemas.openxmlformats.org/drawingml/2006/main" xmlns:r="http://schemas.openxmlformats.org/officeDocument/2006/relationships" xmlns:p="http://schemas.openxmlformats.org/presentationml/2006/main">
  <p:tag name="NOPREFERENCE" val="False"/>
</p:tagLst>
</file>

<file path=ppt/tags/tag267.xml><?xml version="1.0" encoding="utf-8"?>
<p:tagLst xmlns:a="http://schemas.openxmlformats.org/drawingml/2006/main" xmlns:r="http://schemas.openxmlformats.org/officeDocument/2006/relationships" xmlns:p="http://schemas.openxmlformats.org/presentationml/2006/main">
  <p:tag name="NOPREFERENCE" val="False"/>
</p:tagLst>
</file>

<file path=ppt/tags/tag268.xml><?xml version="1.0" encoding="utf-8"?>
<p:tagLst xmlns:a="http://schemas.openxmlformats.org/drawingml/2006/main" xmlns:r="http://schemas.openxmlformats.org/officeDocument/2006/relationships" xmlns:p="http://schemas.openxmlformats.org/presentationml/2006/main">
  <p:tag name="NOPREFERENCE" val="False"/>
</p:tagLst>
</file>

<file path=ppt/tags/tag269.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PPSNARRATION" val="54,1631104213,C:\My Documents\BreezeOnline\CorePowerPoints\Ch7_Envir.ppc"/>
  <p:tag name="DELIMITERS" val="3.1"/>
</p:tagLst>
</file>

<file path=ppt/tags/tag270.xml><?xml version="1.0" encoding="utf-8"?>
<p:tagLst xmlns:a="http://schemas.openxmlformats.org/drawingml/2006/main" xmlns:r="http://schemas.openxmlformats.org/officeDocument/2006/relationships" xmlns:p="http://schemas.openxmlformats.org/presentationml/2006/main">
  <p:tag name="NOPREFERENCE" val="False"/>
</p:tagLst>
</file>

<file path=ppt/tags/tag271.xml><?xml version="1.0" encoding="utf-8"?>
<p:tagLst xmlns:a="http://schemas.openxmlformats.org/drawingml/2006/main" xmlns:r="http://schemas.openxmlformats.org/officeDocument/2006/relationships" xmlns:p="http://schemas.openxmlformats.org/presentationml/2006/main">
  <p:tag name="NOPREFERENCE" val="False"/>
</p:tagLst>
</file>

<file path=ppt/tags/tag272.xml><?xml version="1.0" encoding="utf-8"?>
<p:tagLst xmlns:a="http://schemas.openxmlformats.org/drawingml/2006/main" xmlns:r="http://schemas.openxmlformats.org/officeDocument/2006/relationships" xmlns:p="http://schemas.openxmlformats.org/presentationml/2006/main">
  <p:tag name="NOPREFERENCE" val="False"/>
</p:tagLst>
</file>

<file path=ppt/tags/tag273.xml><?xml version="1.0" encoding="utf-8"?>
<p:tagLst xmlns:a="http://schemas.openxmlformats.org/drawingml/2006/main" xmlns:r="http://schemas.openxmlformats.org/officeDocument/2006/relationships" xmlns:p="http://schemas.openxmlformats.org/presentationml/2006/main">
  <p:tag name="NOPREFERENCE" val="False"/>
</p:tagLst>
</file>

<file path=ppt/tags/tag274.xml><?xml version="1.0" encoding="utf-8"?>
<p:tagLst xmlns:a="http://schemas.openxmlformats.org/drawingml/2006/main" xmlns:r="http://schemas.openxmlformats.org/officeDocument/2006/relationships" xmlns:p="http://schemas.openxmlformats.org/presentationml/2006/main">
  <p:tag name="NOPREFERENCE" val="False"/>
</p:tagLst>
</file>

<file path=ppt/tags/tag275.xml><?xml version="1.0" encoding="utf-8"?>
<p:tagLst xmlns:a="http://schemas.openxmlformats.org/drawingml/2006/main" xmlns:r="http://schemas.openxmlformats.org/officeDocument/2006/relationships" xmlns:p="http://schemas.openxmlformats.org/presentationml/2006/main">
  <p:tag name="NOPREFERENCE" val="False"/>
</p:tagLst>
</file>

<file path=ppt/tags/tag276.xml><?xml version="1.0" encoding="utf-8"?>
<p:tagLst xmlns:a="http://schemas.openxmlformats.org/drawingml/2006/main" xmlns:r="http://schemas.openxmlformats.org/officeDocument/2006/relationships" xmlns:p="http://schemas.openxmlformats.org/presentationml/2006/main">
  <p:tag name="NOPREFERENCE" val="False"/>
</p:tagLst>
</file>

<file path=ppt/tags/tag277.xml><?xml version="1.0" encoding="utf-8"?>
<p:tagLst xmlns:a="http://schemas.openxmlformats.org/drawingml/2006/main" xmlns:r="http://schemas.openxmlformats.org/officeDocument/2006/relationships" xmlns:p="http://schemas.openxmlformats.org/presentationml/2006/main">
  <p:tag name="NOPREFERENCE" val="False"/>
</p:tagLst>
</file>

<file path=ppt/tags/tag278.xml><?xml version="1.0" encoding="utf-8"?>
<p:tagLst xmlns:a="http://schemas.openxmlformats.org/drawingml/2006/main" xmlns:r="http://schemas.openxmlformats.org/officeDocument/2006/relationships" xmlns:p="http://schemas.openxmlformats.org/presentationml/2006/main">
  <p:tag name="NOPREFERENCE" val="False"/>
</p:tagLst>
</file>

<file path=ppt/tags/tag279.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PPSNARRATION" val="36,1631104213,C:\My Documents\BreezeOnline\CorePowerPoints\Ch7_Envir.ppc"/>
  <p:tag name="DELIMITERS" val="3.1"/>
</p:tagLst>
</file>

<file path=ppt/tags/tag280.xml><?xml version="1.0" encoding="utf-8"?>
<p:tagLst xmlns:a="http://schemas.openxmlformats.org/drawingml/2006/main" xmlns:r="http://schemas.openxmlformats.org/officeDocument/2006/relationships" xmlns:p="http://schemas.openxmlformats.org/presentationml/2006/main">
  <p:tag name="NOPREFERENCE" val="False"/>
</p:tagLst>
</file>

<file path=ppt/tags/tag281.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282.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283.xml><?xml version="1.0" encoding="utf-8"?>
<p:tagLst xmlns:a="http://schemas.openxmlformats.org/drawingml/2006/main" xmlns:r="http://schemas.openxmlformats.org/officeDocument/2006/relationships" xmlns:p="http://schemas.openxmlformats.org/presentationml/2006/main">
  <p:tag name="NOPREFERENCE" val="False"/>
</p:tagLst>
</file>

<file path=ppt/tags/tag284.xml><?xml version="1.0" encoding="utf-8"?>
<p:tagLst xmlns:a="http://schemas.openxmlformats.org/drawingml/2006/main" xmlns:r="http://schemas.openxmlformats.org/officeDocument/2006/relationships" xmlns:p="http://schemas.openxmlformats.org/presentationml/2006/main">
  <p:tag name="NOPREFERENCE" val="False"/>
</p:tagLst>
</file>

<file path=ppt/tags/tag285.xml><?xml version="1.0" encoding="utf-8"?>
<p:tagLst xmlns:a="http://schemas.openxmlformats.org/drawingml/2006/main" xmlns:r="http://schemas.openxmlformats.org/officeDocument/2006/relationships" xmlns:p="http://schemas.openxmlformats.org/presentationml/2006/main">
  <p:tag name="NOPREFERENCE" val="False"/>
</p:tagLst>
</file>

<file path=ppt/tags/tag286.xml><?xml version="1.0" encoding="utf-8"?>
<p:tagLst xmlns:a="http://schemas.openxmlformats.org/drawingml/2006/main" xmlns:r="http://schemas.openxmlformats.org/officeDocument/2006/relationships" xmlns:p="http://schemas.openxmlformats.org/presentationml/2006/main">
  <p:tag name="NOPREFERENCE" val="False"/>
</p:tagLst>
</file>

<file path=ppt/tags/tag287.xml><?xml version="1.0" encoding="utf-8"?>
<p:tagLst xmlns:a="http://schemas.openxmlformats.org/drawingml/2006/main" xmlns:r="http://schemas.openxmlformats.org/officeDocument/2006/relationships" xmlns:p="http://schemas.openxmlformats.org/presentationml/2006/main">
  <p:tag name="NOPREFERENCE" val="False"/>
</p:tagLst>
</file>

<file path=ppt/tags/tag288.xml><?xml version="1.0" encoding="utf-8"?>
<p:tagLst xmlns:a="http://schemas.openxmlformats.org/drawingml/2006/main" xmlns:r="http://schemas.openxmlformats.org/officeDocument/2006/relationships" xmlns:p="http://schemas.openxmlformats.org/presentationml/2006/main">
  <p:tag name="NOPREFERENCE" val="False"/>
</p:tagLst>
</file>

<file path=ppt/tags/tag289.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PPSNARRATION" val="37,1631104213,C:\My Documents\BreezeOnline\CorePowerPoints\Ch7_Envir.ppc"/>
  <p:tag name="DELIMITERS" val="3.1"/>
</p:tagLst>
</file>

<file path=ppt/tags/tag290.xml><?xml version="1.0" encoding="utf-8"?>
<p:tagLst xmlns:a="http://schemas.openxmlformats.org/drawingml/2006/main" xmlns:r="http://schemas.openxmlformats.org/officeDocument/2006/relationships" xmlns:p="http://schemas.openxmlformats.org/presentationml/2006/main">
  <p:tag name="NOPREFERENCE" val="False"/>
</p:tagLst>
</file>

<file path=ppt/tags/tag291.xml><?xml version="1.0" encoding="utf-8"?>
<p:tagLst xmlns:a="http://schemas.openxmlformats.org/drawingml/2006/main" xmlns:r="http://schemas.openxmlformats.org/officeDocument/2006/relationships" xmlns:p="http://schemas.openxmlformats.org/presentationml/2006/main">
  <p:tag name="NOPREFERENCE" val="False"/>
</p:tagLst>
</file>

<file path=ppt/tags/tag292.xml><?xml version="1.0" encoding="utf-8"?>
<p:tagLst xmlns:a="http://schemas.openxmlformats.org/drawingml/2006/main" xmlns:r="http://schemas.openxmlformats.org/officeDocument/2006/relationships" xmlns:p="http://schemas.openxmlformats.org/presentationml/2006/main">
  <p:tag name="NOPREFERENCE" val="False"/>
</p:tagLst>
</file>

<file path=ppt/tags/tag293.xml><?xml version="1.0" encoding="utf-8"?>
<p:tagLst xmlns:a="http://schemas.openxmlformats.org/drawingml/2006/main" xmlns:r="http://schemas.openxmlformats.org/officeDocument/2006/relationships" xmlns:p="http://schemas.openxmlformats.org/presentationml/2006/main">
  <p:tag name="NOPREFERENCE" val="False"/>
</p:tagLst>
</file>

<file path=ppt/tags/tag294.xml><?xml version="1.0" encoding="utf-8"?>
<p:tagLst xmlns:a="http://schemas.openxmlformats.org/drawingml/2006/main" xmlns:r="http://schemas.openxmlformats.org/officeDocument/2006/relationships" xmlns:p="http://schemas.openxmlformats.org/presentationml/2006/main">
  <p:tag name="NOPREFERENCE" val="False"/>
</p:tagLst>
</file>

<file path=ppt/tags/tag295.xml><?xml version="1.0" encoding="utf-8"?>
<p:tagLst xmlns:a="http://schemas.openxmlformats.org/drawingml/2006/main" xmlns:r="http://schemas.openxmlformats.org/officeDocument/2006/relationships" xmlns:p="http://schemas.openxmlformats.org/presentationml/2006/main">
  <p:tag name="NOPREFERENCE" val="False"/>
</p:tagLst>
</file>

<file path=ppt/tags/tag296.xml><?xml version="1.0" encoding="utf-8"?>
<p:tagLst xmlns:a="http://schemas.openxmlformats.org/drawingml/2006/main" xmlns:r="http://schemas.openxmlformats.org/officeDocument/2006/relationships" xmlns:p="http://schemas.openxmlformats.org/presentationml/2006/main">
  <p:tag name="NOPREFERENCE" val="False"/>
</p:tagLst>
</file>

<file path=ppt/tags/tag297.xml><?xml version="1.0" encoding="utf-8"?>
<p:tagLst xmlns:a="http://schemas.openxmlformats.org/drawingml/2006/main" xmlns:r="http://schemas.openxmlformats.org/officeDocument/2006/relationships" xmlns:p="http://schemas.openxmlformats.org/presentationml/2006/main">
  <p:tag name="NOPREFERENCE" val="False"/>
</p:tagLst>
</file>

<file path=ppt/tags/tag298.xml><?xml version="1.0" encoding="utf-8"?>
<p:tagLst xmlns:a="http://schemas.openxmlformats.org/drawingml/2006/main" xmlns:r="http://schemas.openxmlformats.org/officeDocument/2006/relationships" xmlns:p="http://schemas.openxmlformats.org/presentationml/2006/main">
  <p:tag name="NOPREFERENCE" val="False"/>
</p:tagLst>
</file>

<file path=ppt/tags/tag29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DELIMITERS" val="3.1"/>
</p:tagLst>
</file>

<file path=ppt/tags/tag300.xml><?xml version="1.0" encoding="utf-8"?>
<p:tagLst xmlns:a="http://schemas.openxmlformats.org/drawingml/2006/main" xmlns:r="http://schemas.openxmlformats.org/officeDocument/2006/relationships" xmlns:p="http://schemas.openxmlformats.org/presentationml/2006/main">
  <p:tag name="NOPREFERENCE" val="False"/>
</p:tagLst>
</file>

<file path=ppt/tags/tag301.xml><?xml version="1.0" encoding="utf-8"?>
<p:tagLst xmlns:a="http://schemas.openxmlformats.org/drawingml/2006/main" xmlns:r="http://schemas.openxmlformats.org/officeDocument/2006/relationships" xmlns:p="http://schemas.openxmlformats.org/presentationml/2006/main">
  <p:tag name="NOPREFERENCE" val="False"/>
</p:tagLst>
</file>

<file path=ppt/tags/tag302.xml><?xml version="1.0" encoding="utf-8"?>
<p:tagLst xmlns:a="http://schemas.openxmlformats.org/drawingml/2006/main" xmlns:r="http://schemas.openxmlformats.org/officeDocument/2006/relationships" xmlns:p="http://schemas.openxmlformats.org/presentationml/2006/main">
  <p:tag name="NOPREFERENCE" val="False"/>
</p:tagLst>
</file>

<file path=ppt/tags/tag303.xml><?xml version="1.0" encoding="utf-8"?>
<p:tagLst xmlns:a="http://schemas.openxmlformats.org/drawingml/2006/main" xmlns:r="http://schemas.openxmlformats.org/officeDocument/2006/relationships" xmlns:p="http://schemas.openxmlformats.org/presentationml/2006/main">
  <p:tag name="NOPREFERENCE" val="False"/>
</p:tagLst>
</file>

<file path=ppt/tags/tag304.xml><?xml version="1.0" encoding="utf-8"?>
<p:tagLst xmlns:a="http://schemas.openxmlformats.org/drawingml/2006/main" xmlns:r="http://schemas.openxmlformats.org/officeDocument/2006/relationships" xmlns:p="http://schemas.openxmlformats.org/presentationml/2006/main">
  <p:tag name="NOPREFERENCE" val="False"/>
</p:tagLst>
</file>

<file path=ppt/tags/tag305.xml><?xml version="1.0" encoding="utf-8"?>
<p:tagLst xmlns:a="http://schemas.openxmlformats.org/drawingml/2006/main" xmlns:r="http://schemas.openxmlformats.org/officeDocument/2006/relationships" xmlns:p="http://schemas.openxmlformats.org/presentationml/2006/main">
  <p:tag name="NOPREFERENCE" val="False"/>
</p:tagLst>
</file>

<file path=ppt/tags/tag306.xml><?xml version="1.0" encoding="utf-8"?>
<p:tagLst xmlns:a="http://schemas.openxmlformats.org/drawingml/2006/main" xmlns:r="http://schemas.openxmlformats.org/officeDocument/2006/relationships" xmlns:p="http://schemas.openxmlformats.org/presentationml/2006/main">
  <p:tag name="NOPREFERENCE" val="False"/>
</p:tagLst>
</file>

<file path=ppt/tags/tag307.xml><?xml version="1.0" encoding="utf-8"?>
<p:tagLst xmlns:a="http://schemas.openxmlformats.org/drawingml/2006/main" xmlns:r="http://schemas.openxmlformats.org/officeDocument/2006/relationships" xmlns:p="http://schemas.openxmlformats.org/presentationml/2006/main">
  <p:tag name="NOPREFERENCE" val="False"/>
</p:tagLst>
</file>

<file path=ppt/tags/tag308.xml><?xml version="1.0" encoding="utf-8"?>
<p:tagLst xmlns:a="http://schemas.openxmlformats.org/drawingml/2006/main" xmlns:r="http://schemas.openxmlformats.org/officeDocument/2006/relationships" xmlns:p="http://schemas.openxmlformats.org/presentationml/2006/main">
  <p:tag name="NOPREFERENCE" val="False"/>
</p:tagLst>
</file>

<file path=ppt/tags/tag309.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10.xml><?xml version="1.0" encoding="utf-8"?>
<p:tagLst xmlns:a="http://schemas.openxmlformats.org/drawingml/2006/main" xmlns:r="http://schemas.openxmlformats.org/officeDocument/2006/relationships" xmlns:p="http://schemas.openxmlformats.org/presentationml/2006/main">
  <p:tag name="NOPREFERENCE" val="False"/>
</p:tagLst>
</file>

<file path=ppt/tags/tag311.xml><?xml version="1.0" encoding="utf-8"?>
<p:tagLst xmlns:a="http://schemas.openxmlformats.org/drawingml/2006/main" xmlns:r="http://schemas.openxmlformats.org/officeDocument/2006/relationships" xmlns:p="http://schemas.openxmlformats.org/presentationml/2006/main">
  <p:tag name="NOPREFERENCE" val="False"/>
</p:tagLst>
</file>

<file path=ppt/tags/tag312.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PPSNARRATION" val="25,-908424843,C:\My Documents\BreezeOnline\CorePowerPoints\Ch2_Laws.ppc"/>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7.xml><?xml version="1.0" encoding="utf-8"?>
<p:tagLst xmlns:a="http://schemas.openxmlformats.org/drawingml/2006/main" xmlns:r="http://schemas.openxmlformats.org/officeDocument/2006/relationships" xmlns:p="http://schemas.openxmlformats.org/presentationml/2006/main">
  <p:tag name="PPSNARRATION" val="13,812560570,C:\My Documents\BreezeOnline\CorePowerPoints\Ch3_Labels.ppc"/>
  <p:tag name="DELIMITERS" val="3.1"/>
</p:tagLst>
</file>

<file path=ppt/tags/tag38.xml><?xml version="1.0" encoding="utf-8"?>
<p:tagLst xmlns:a="http://schemas.openxmlformats.org/drawingml/2006/main" xmlns:r="http://schemas.openxmlformats.org/officeDocument/2006/relationships" xmlns:p="http://schemas.openxmlformats.org/presentationml/2006/main">
  <p:tag name="PPSNARRATION" val="17,-908424843,C:\My Documents\BreezeOnline\CorePowerPoints\Ch2_Laws.ppc"/>
  <p:tag name="DELIMITERS" val="3.1"/>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0.xml><?xml version="1.0" encoding="utf-8"?>
<p:tagLst xmlns:a="http://schemas.openxmlformats.org/drawingml/2006/main" xmlns:r="http://schemas.openxmlformats.org/officeDocument/2006/relationships" xmlns:p="http://schemas.openxmlformats.org/presentationml/2006/main">
  <p:tag name="SLIDEGUID" val="8C173D79D765495DB4C5554CD61973E1"/>
  <p:tag name="SLIDEID" val="8C173D79D765495DB4C5554CD61973E1"/>
  <p:tag name="SLIDEORDER" val="1"/>
  <p:tag name="SLIDETYPE" val="Q"/>
  <p:tag name="DEMOGRAPHIC" val="False"/>
  <p:tag name="TEAMASSIGN" val="False"/>
  <p:tag name="SPEEDSCORING" val="False"/>
  <p:tag name="CORRECTPOINTVALUE" val="100"/>
  <p:tag name="INCORRECTPOINTVALUE" val="-10"/>
  <p:tag name="ZEROBASED" val="False"/>
  <p:tag name="NUMRESPONSES" val="1"/>
  <p:tag name="AUTOADVANCE" val="False"/>
  <p:tag name="QUESTIONALIAS" val="What is your opinion?"/>
  <p:tag name="ANSWERSALIAS" val="True|smicln|False"/>
  <p:tag name="DELIMITERS" val="3.1"/>
  <p:tag name="VALUEFORMAT" val="0%"/>
  <p:tag name="RESTORECOUNTDOWNTIMER" val="False"/>
  <p:tag name="COUNTDOWNSECONDS" val="10"/>
  <p:tag name="TOTALRESPONSES" val="3"/>
  <p:tag name="RESPONSECOUNT" val="3"/>
  <p:tag name="SLICED" val="False"/>
  <p:tag name="RESPONSES" val="1;2;1;"/>
  <p:tag name="CHARTSTRINGSTD" val="2 1"/>
  <p:tag name="CHARTSTRINGREV" val="1 2"/>
  <p:tag name="CHARTSTRINGSTDPER" val="0.666666666666667 0.333333333333333"/>
  <p:tag name="CHARTSTRINGREVPER" val="0.333333333333333 0.666666666666667"/>
  <p:tag name="RESPONSESGATHERED" val="False"/>
  <p:tag name="ANONYMOUSTEMP" val="False"/>
  <p:tag name="VALUES" val="Incorrect|smicln|Correct"/>
</p:tagLst>
</file>

<file path=ppt/tags/tag41.xml><?xml version="1.0" encoding="utf-8"?>
<p:tagLst xmlns:a="http://schemas.openxmlformats.org/drawingml/2006/main" xmlns:r="http://schemas.openxmlformats.org/officeDocument/2006/relationships" xmlns:p="http://schemas.openxmlformats.org/presentationml/2006/main">
  <p:tag name="CHARTTYPE" val="0"/>
</p:tagLst>
</file>

<file path=ppt/tags/tag42.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rabicPeriod"/>
  <p:tag name="ANSWERTEXT" val="True&#10;False"/>
  <p:tag name="OLDNUMANSWERS" val="2"/>
</p:tagLst>
</file>

<file path=ppt/tags/tag43.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44.xml><?xml version="1.0" encoding="utf-8"?>
<p:tagLst xmlns:a="http://schemas.openxmlformats.org/drawingml/2006/main" xmlns:r="http://schemas.openxmlformats.org/officeDocument/2006/relationships" xmlns:p="http://schemas.openxmlformats.org/presentationml/2006/main">
  <p:tag name="DELIMITERS" val="3.1"/>
</p:tagLst>
</file>

<file path=ppt/tags/tag45.xml><?xml version="1.0" encoding="utf-8"?>
<p:tagLst xmlns:a="http://schemas.openxmlformats.org/drawingml/2006/main" xmlns:r="http://schemas.openxmlformats.org/officeDocument/2006/relationships" xmlns:p="http://schemas.openxmlformats.org/presentationml/2006/main">
  <p:tag name="SLIDEGUID" val="E30F5B3959074317A4B274DB15E87FF1"/>
  <p:tag name="SLIDEID" val="E30F5B3959074317A4B274DB15E87FF1"/>
  <p:tag name="SLIDEORDER" val="1"/>
  <p:tag name="SLIDETYPE" val="Q"/>
  <p:tag name="DEMOGRAPHIC" val="False"/>
  <p:tag name="TEAMASSIGN" val="False"/>
  <p:tag name="SPEEDSCORING" val="False"/>
  <p:tag name="CORRECTPOINTVALUE" val="100"/>
  <p:tag name="INCORRECTPOINTVALUE" val="-10"/>
  <p:tag name="ZEROBASED" val="False"/>
  <p:tag name="AUTOADVANCE" val="False"/>
  <p:tag name="DELIMITERS" val="3.1"/>
  <p:tag name="VALUEFORMAT" val="0%"/>
  <p:tag name="RESTORECOUNTDOWNTIMER" val="False"/>
  <p:tag name="COUNTDOWNSECONDS" val="10"/>
  <p:tag name="NUMRESPONSES" val="4"/>
  <p:tag name="QUESTIONALIAS" val="What should be done if someone swallows Lannate LV?"/>
  <p:tag name="ANSWERSALIAS" val="Call Poison Control|smicln|Give victim 1 – 2 glasses of water|smicln|Induce vomiting|smicln|Check the label for first aid instructions"/>
  <p:tag name="TOTALRESPONSES" val="5"/>
  <p:tag name="RESPONSECOUNT" val="5"/>
  <p:tag name="SLICED" val="False"/>
  <p:tag name="RESPONSES" val="31;4321;-;31;4321;31;"/>
  <p:tag name="CHARTSTRINGSTD" val="5 2 5 2"/>
  <p:tag name="CHARTSTRINGREV" val="2 5 2 5"/>
  <p:tag name="CHARTSTRINGSTDPER" val="1 0.4 1 0.4"/>
  <p:tag name="CHARTSTRINGREVPER" val="0.4 1 0.4 1"/>
  <p:tag name="RESPONSESGATHERED" val="False"/>
  <p:tag name="ANONYMOUSTEMP" val="False"/>
  <p:tag name="VALUES" val="Correct|smicln|Correct|smicln|Correct|smicln|Correct"/>
</p:tagLst>
</file>

<file path=ppt/tags/tag46.xml><?xml version="1.0" encoding="utf-8"?>
<p:tagLst xmlns:a="http://schemas.openxmlformats.org/drawingml/2006/main" xmlns:r="http://schemas.openxmlformats.org/officeDocument/2006/relationships" xmlns:p="http://schemas.openxmlformats.org/presentationml/2006/main">
  <p:tag name="CHARTTYPE" val="0"/>
</p:tagLst>
</file>

<file path=ppt/tags/tag47.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48.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49.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0.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51.xml><?xml version="1.0" encoding="utf-8"?>
<p:tagLst xmlns:a="http://schemas.openxmlformats.org/drawingml/2006/main" xmlns:r="http://schemas.openxmlformats.org/officeDocument/2006/relationships" xmlns:p="http://schemas.openxmlformats.org/presentationml/2006/main">
  <p:tag name="ANSWERBULLETS" val="3"/>
  <p:tag name="TEXTLENGTH" val="113"/>
  <p:tag name="FONTSIZE" val="32"/>
  <p:tag name="BULLETTYPE" val="ppBulletArabicPeriod"/>
  <p:tag name="ANSWERTEXT" val="Call Poison Control&#10;Give victim 1 – 2 glasses of water&#10;Induce vomiting&#10;Check the label for first aid instructions"/>
  <p:tag name="OLDNUMANSWERS" val="4"/>
</p:tagLst>
</file>

<file path=ppt/tags/tag52.xml><?xml version="1.0" encoding="utf-8"?>
<p:tagLst xmlns:a="http://schemas.openxmlformats.org/drawingml/2006/main" xmlns:r="http://schemas.openxmlformats.org/officeDocument/2006/relationships" xmlns:p="http://schemas.openxmlformats.org/presentationml/2006/main">
  <p:tag name="DELIMITERS" val="3.1"/>
</p:tagLst>
</file>

<file path=ppt/tags/tag53.xml><?xml version="1.0" encoding="utf-8"?>
<p:tagLst xmlns:a="http://schemas.openxmlformats.org/drawingml/2006/main" xmlns:r="http://schemas.openxmlformats.org/officeDocument/2006/relationships" xmlns:p="http://schemas.openxmlformats.org/presentationml/2006/main">
  <p:tag name="SLIDEGUID" val="1B408CEDBA834CC6AECE4A64E1957BF1"/>
  <p:tag name="SLIDEID" val="1B408CEDBA834CC6AECE4A64E1957BF1"/>
  <p:tag name="SLIDEORDER" val="1"/>
  <p:tag name="SLIDETYPE" val="Q"/>
  <p:tag name="DEMOGRAPHIC" val="False"/>
  <p:tag name="TEAMASSIGN" val="False"/>
  <p:tag name="SPEEDSCORING" val="False"/>
  <p:tag name="CORRECTPOINTVALUE" val="100"/>
  <p:tag name="INCORRECTPOINTVALUE" val="-10"/>
  <p:tag name="ZEROBASED" val="False"/>
  <p:tag name="NUMRESPONSES" val="1"/>
  <p:tag name="AUTOADVANCE" val="False"/>
  <p:tag name="QUESTIONALIAS" val="What is your opinion?"/>
  <p:tag name="ANSWERSALIAS" val="True|smicln|False"/>
  <p:tag name="DELIMITERS" val="3.1"/>
  <p:tag name="VALUEFORMAT" val="0%"/>
  <p:tag name="RESTORECOUNTDOWNTIMER" val="False"/>
  <p:tag name="COUNTDOWNSECONDS" val="10"/>
  <p:tag name="TOTALRESPONSES" val="5"/>
  <p:tag name="RESPONSECOUNT" val="5"/>
  <p:tag name="SLICED" val="False"/>
  <p:tag name="RESPONSES" val="2;1;-;2;2;1;"/>
  <p:tag name="CHARTSTRINGSTD" val="2 3"/>
  <p:tag name="CHARTSTRINGREV" val="3 2"/>
  <p:tag name="CHARTSTRINGSTDPER" val="0.4 0.6"/>
  <p:tag name="CHARTSTRINGREVPER" val="0.6 0.4"/>
  <p:tag name="RESPONSESGATHERED" val="False"/>
  <p:tag name="ANONYMOUSTEMP" val="False"/>
  <p:tag name="VALUES" val="Incorrect|smicln|Correct"/>
</p:tagLst>
</file>

<file path=ppt/tags/tag54.xml><?xml version="1.0" encoding="utf-8"?>
<p:tagLst xmlns:a="http://schemas.openxmlformats.org/drawingml/2006/main" xmlns:r="http://schemas.openxmlformats.org/officeDocument/2006/relationships" xmlns:p="http://schemas.openxmlformats.org/presentationml/2006/main">
  <p:tag name="CHARTTYPE" val="0"/>
</p:tagLst>
</file>

<file path=ppt/tags/tag55.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rabicPeriod"/>
  <p:tag name="ANSWERTEXT" val="True&#10;False"/>
  <p:tag name="OLDNUMANSWERS" val="2"/>
</p:tagLst>
</file>

<file path=ppt/tags/tag56.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57.xml><?xml version="1.0" encoding="utf-8"?>
<p:tagLst xmlns:a="http://schemas.openxmlformats.org/drawingml/2006/main" xmlns:r="http://schemas.openxmlformats.org/officeDocument/2006/relationships" xmlns:p="http://schemas.openxmlformats.org/presentationml/2006/main">
  <p:tag name="DELIMITERS" val="3.1"/>
</p:tagLst>
</file>

<file path=ppt/tags/tag58.xml><?xml version="1.0" encoding="utf-8"?>
<p:tagLst xmlns:a="http://schemas.openxmlformats.org/drawingml/2006/main" xmlns:r="http://schemas.openxmlformats.org/officeDocument/2006/relationships" xmlns:p="http://schemas.openxmlformats.org/presentationml/2006/main">
  <p:tag name="SLIDEGUID" val="2EBBC5FA3D7846C5BC90381AC48333FA"/>
  <p:tag name="SLIDEID" val="2EBBC5FA3D7846C5BC90381AC48333FA"/>
  <p:tag name="SLIDEORDER" val="1"/>
  <p:tag name="SLIDETYPE" val="Q"/>
  <p:tag name="DEMOGRAPHIC" val="False"/>
  <p:tag name="TEAMASSIGN" val="False"/>
  <p:tag name="SPEEDSCORING" val="False"/>
  <p:tag name="CORRECTPOINTVALUE" val="100"/>
  <p:tag name="INCORRECTPOINTVALUE" val="-10"/>
  <p:tag name="ZEROBASED" val="False"/>
  <p:tag name="AUTOADVANCE" val="False"/>
  <p:tag name="DELIMITERS" val="3.1"/>
  <p:tag name="VALUEFORMAT" val="0%"/>
  <p:tag name="RESTORECOUNTDOWNTIMER" val="False"/>
  <p:tag name="COUNTDOWNSECONDS" val="10"/>
  <p:tag name="QUESTIONALIAS" val="What PPE must be worn by a mixer in an enclosed area?"/>
  <p:tag name="ANSWERSALIAS" val="Long-sleeved shirt &amp; long pants|smicln|Chemical-resistant gloves|smicln|Socks and chemical-resistant footwear|smicln|Protective eyewear|smicln|Chemical-resistant apron|smicln|Organic-vapor removing respirator"/>
  <p:tag name="NUMRESPONSES" val="6"/>
  <p:tag name="TOTALRESPONSES" val="5"/>
  <p:tag name="RESPONSECOUNT" val="5"/>
  <p:tag name="SLICED" val="False"/>
  <p:tag name="RESPONSES" val="321;654321;-;321;321;65;"/>
  <p:tag name="CHARTSTRINGSTD" val="4 4 4 1 2 2"/>
  <p:tag name="CHARTSTRINGREV" val="2 2 1 4 4 4"/>
  <p:tag name="CHARTSTRINGSTDPER" val="0.8 0.8 0.8 0.2 0.4 0.4"/>
  <p:tag name="CHARTSTRINGREVPER" val="0.4 0.4 0.2 0.8 0.8 0.8"/>
  <p:tag name="RESPONSESGATHERED" val="False"/>
  <p:tag name="ANONYMOUSTEMP" val="False"/>
  <p:tag name="VALUES" val="Correct|smicln|Correct|smicln|Correct|smicln|Correct|smicln|Correct|smicln|Correct"/>
</p:tagLst>
</file>

<file path=ppt/tags/tag59.xml><?xml version="1.0" encoding="utf-8"?>
<p:tagLst xmlns:a="http://schemas.openxmlformats.org/drawingml/2006/main" xmlns:r="http://schemas.openxmlformats.org/officeDocument/2006/relationships" xmlns:p="http://schemas.openxmlformats.org/presentationml/2006/main">
  <p:tag name="CHARTTYPE" val="0"/>
</p:tagLst>
</file>

<file path=ppt/tags/tag6.xml><?xml version="1.0" encoding="utf-8"?>
<p:tagLst xmlns:a="http://schemas.openxmlformats.org/drawingml/2006/main" xmlns:r="http://schemas.openxmlformats.org/officeDocument/2006/relationships" xmlns:p="http://schemas.openxmlformats.org/presentationml/2006/main">
  <p:tag name="DELIMITERS" val="3.1"/>
</p:tagLst>
</file>

<file path=ppt/tags/tag60.xml><?xml version="1.0" encoding="utf-8"?>
<p:tagLst xmlns:a="http://schemas.openxmlformats.org/drawingml/2006/main" xmlns:r="http://schemas.openxmlformats.org/officeDocument/2006/relationships" xmlns:p="http://schemas.openxmlformats.org/presentationml/2006/main">
  <p:tag name="ANSWERBULLETS" val="3"/>
  <p:tag name="TEXTLENGTH" val="173"/>
  <p:tag name="FONTSIZE" val="27"/>
  <p:tag name="BULLETTYPE" val="ppBulletArabicPeriod"/>
  <p:tag name="ANSWERTEXT" val="Long-sleeved shirt &amp; long pants&#10;Chemical-resistant gloves&#10;Socks and chemical-resistant footwear&#10;Protective eyewear&#10;Chemical-resistant apron&#10;Organic-vapor removing respirator"/>
  <p:tag name="OLDNUMANSWERS" val="6"/>
</p:tagLst>
</file>

<file path=ppt/tags/tag61.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62.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63.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64.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65.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66.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67.xml><?xml version="1.0" encoding="utf-8"?>
<p:tagLst xmlns:a="http://schemas.openxmlformats.org/drawingml/2006/main" xmlns:r="http://schemas.openxmlformats.org/officeDocument/2006/relationships" xmlns:p="http://schemas.openxmlformats.org/presentationml/2006/main">
  <p:tag name="DELIMITERS" val="3.1"/>
</p:tagLst>
</file>

<file path=ppt/tags/tag68.xml><?xml version="1.0" encoding="utf-8"?>
<p:tagLst xmlns:a="http://schemas.openxmlformats.org/drawingml/2006/main" xmlns:r="http://schemas.openxmlformats.org/officeDocument/2006/relationships" xmlns:p="http://schemas.openxmlformats.org/presentationml/2006/main">
  <p:tag name="SLIDEGUID" val="925E4408667841C4BE5DC87B8A238B69"/>
  <p:tag name="SLIDEID" val="925E4408667841C4BE5DC87B8A238B69"/>
  <p:tag name="SLIDEORDER" val="1"/>
  <p:tag name="SLIDETYPE" val="Q"/>
  <p:tag name="DEMOGRAPHIC" val="False"/>
  <p:tag name="TEAMASSIGN" val="False"/>
  <p:tag name="SPEEDSCORING" val="False"/>
  <p:tag name="CORRECTPOINTVALUE" val="100"/>
  <p:tag name="INCORRECTPOINTVALUE" val="-10"/>
  <p:tag name="ZEROBASED" val="False"/>
  <p:tag name="AUTOADVANCE" val="False"/>
  <p:tag name="DELIMITERS" val="3.1"/>
  <p:tag name="VALUEFORMAT" val="0%"/>
  <p:tag name="RESTORECOUNTDOWNTIMER" val="False"/>
  <p:tag name="COUNTDOWNSECONDS" val="10"/>
  <p:tag name="NUMRESPONSES" val="4"/>
  <p:tag name="QUESTIONALIAS" val="What PPE must be worn for early entry into a treated area?"/>
  <p:tag name="ANSWERSALIAS" val="Coveralls|smicln|Chemical-resistant gloves|smicln|Shoes plus socks|smicln|Protective eyewear"/>
  <p:tag name="TOTALRESPONSES" val="5"/>
  <p:tag name="RESPONSECOUNT" val="5"/>
  <p:tag name="SLICED" val="False"/>
  <p:tag name="RESPONSES" val="2;3;-;2;2;4321;"/>
  <p:tag name="CHARTSTRINGSTD" val="1 4 2 1"/>
  <p:tag name="CHARTSTRINGREV" val="1 2 4 1"/>
  <p:tag name="CHARTSTRINGSTDPER" val="0.2 0.8 0.4 0.2"/>
  <p:tag name="CHARTSTRINGREVPER" val="0.2 0.4 0.8 0.2"/>
  <p:tag name="RESPONSESGATHERED" val="False"/>
  <p:tag name="ANONYMOUSTEMP" val="False"/>
  <p:tag name="VALUES" val="Correct|smicln|Correct|smicln|Correct|smicln|Correct"/>
</p:tagLst>
</file>

<file path=ppt/tags/tag69.xml><?xml version="1.0" encoding="utf-8"?>
<p:tagLst xmlns:a="http://schemas.openxmlformats.org/drawingml/2006/main" xmlns:r="http://schemas.openxmlformats.org/officeDocument/2006/relationships" xmlns:p="http://schemas.openxmlformats.org/presentationml/2006/main">
  <p:tag name="CHARTTYPE" val="0"/>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0.xml><?xml version="1.0" encoding="utf-8"?>
<p:tagLst xmlns:a="http://schemas.openxmlformats.org/drawingml/2006/main" xmlns:r="http://schemas.openxmlformats.org/officeDocument/2006/relationships" xmlns:p="http://schemas.openxmlformats.org/presentationml/2006/main">
  <p:tag name="ANSWERBULLETS" val="3"/>
  <p:tag name="TEXTLENGTH" val="71"/>
  <p:tag name="FONTSIZE" val="32"/>
  <p:tag name="BULLETTYPE" val="ppBulletArabicPeriod"/>
  <p:tag name="ANSWERTEXT" val="Coveralls&#10;Chemical-resistant gloves&#10;Shoes plus socks&#10;Protective eyewear"/>
  <p:tag name="OLDNUMANSWERS" val="4"/>
</p:tagLst>
</file>

<file path=ppt/tags/tag71.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72.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73.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74.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75.xml><?xml version="1.0" encoding="utf-8"?>
<p:tagLst xmlns:a="http://schemas.openxmlformats.org/drawingml/2006/main" xmlns:r="http://schemas.openxmlformats.org/officeDocument/2006/relationships" xmlns:p="http://schemas.openxmlformats.org/presentationml/2006/main">
  <p:tag name="DELIMITERS" val="3.1"/>
</p:tagLst>
</file>

<file path=ppt/tags/tag76.xml><?xml version="1.0" encoding="utf-8"?>
<p:tagLst xmlns:a="http://schemas.openxmlformats.org/drawingml/2006/main" xmlns:r="http://schemas.openxmlformats.org/officeDocument/2006/relationships" xmlns:p="http://schemas.openxmlformats.org/presentationml/2006/main">
  <p:tag name="SLIDEGUID" val="56735463C799490F9BBCC8471A534659"/>
  <p:tag name="SLIDEID" val="56735463C799490F9BBCC8471A534659"/>
  <p:tag name="SLIDEORDER" val="1"/>
  <p:tag name="SLIDETYPE" val="Q"/>
  <p:tag name="DEMOGRAPHIC" val="False"/>
  <p:tag name="TEAMASSIGN" val="False"/>
  <p:tag name="SPEEDSCORING" val="False"/>
  <p:tag name="CORRECTPOINTVALUE" val="100"/>
  <p:tag name="INCORRECTPOINTVALUE" val="-10"/>
  <p:tag name="ZEROBASED" val="False"/>
  <p:tag name="NUMRESPONSES" val="1"/>
  <p:tag name="AUTOADVANCE" val="False"/>
  <p:tag name="ANSWERSALIAS" val="True|smicln|False"/>
  <p:tag name="DELIMITERS" val="3.1"/>
  <p:tag name="VALUEFORMAT" val="0%"/>
  <p:tag name="RESTORECOUNTDOWNTIMER" val="False"/>
  <p:tag name="COUNTDOWNSECONDS" val="10"/>
  <p:tag name="QUESTIONALIAS" val="Lannate LV can be mixed with any other pesticide product?"/>
  <p:tag name="TOTALRESPONSES" val="5"/>
  <p:tag name="RESPONSECOUNT" val="5"/>
  <p:tag name="SLICED" val="False"/>
  <p:tag name="RESPONSES" val="1;1;-;2;1;1;"/>
  <p:tag name="CHARTSTRINGSTD" val="4 1"/>
  <p:tag name="CHARTSTRINGREV" val="1 4"/>
  <p:tag name="CHARTSTRINGSTDPER" val="0.8 0.2"/>
  <p:tag name="CHARTSTRINGREVPER" val="0.2 0.8"/>
  <p:tag name="RESPONSESGATHERED" val="False"/>
  <p:tag name="ANONYMOUSTEMP" val="False"/>
  <p:tag name="VALUES" val="Incorrect|smicln|Correct"/>
</p:tagLst>
</file>

<file path=ppt/tags/tag77.xml><?xml version="1.0" encoding="utf-8"?>
<p:tagLst xmlns:a="http://schemas.openxmlformats.org/drawingml/2006/main" xmlns:r="http://schemas.openxmlformats.org/officeDocument/2006/relationships" xmlns:p="http://schemas.openxmlformats.org/presentationml/2006/main">
  <p:tag name="CHARTTYPE" val="0"/>
</p:tagLst>
</file>

<file path=ppt/tags/tag78.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rabicPeriod"/>
  <p:tag name="ANSWERTEXT" val="True&#10;False"/>
  <p:tag name="OLDNUMANSWERS" val="2"/>
</p:tagLst>
</file>

<file path=ppt/tags/tag79.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8.xml><?xml version="1.0" encoding="utf-8"?>
<p:tagLst xmlns:a="http://schemas.openxmlformats.org/drawingml/2006/main" xmlns:r="http://schemas.openxmlformats.org/officeDocument/2006/relationships" xmlns:p="http://schemas.openxmlformats.org/presentationml/2006/main">
  <p:tag name="DELIMITERS" val="3.1"/>
</p:tagLst>
</file>

<file path=ppt/tags/tag80.xml><?xml version="1.0" encoding="utf-8"?>
<p:tagLst xmlns:a="http://schemas.openxmlformats.org/drawingml/2006/main" xmlns:r="http://schemas.openxmlformats.org/officeDocument/2006/relationships" xmlns:p="http://schemas.openxmlformats.org/presentationml/2006/main">
  <p:tag name="DELIMITERS" val="3.1"/>
</p:tagLst>
</file>

<file path=ppt/tags/tag81.xml><?xml version="1.0" encoding="utf-8"?>
<p:tagLst xmlns:a="http://schemas.openxmlformats.org/drawingml/2006/main" xmlns:r="http://schemas.openxmlformats.org/officeDocument/2006/relationships" xmlns:p="http://schemas.openxmlformats.org/presentationml/2006/main">
  <p:tag name="SLIDEGUID" val="83BAAB4F16874A9E9B98AAE07AD671FF"/>
  <p:tag name="SLIDEID" val="83BAAB4F16874A9E9B98AAE07AD671FF"/>
  <p:tag name="SLIDEORDER" val="1"/>
  <p:tag name="SLIDETYPE" val="Q"/>
  <p:tag name="DEMOGRAPHIC" val="False"/>
  <p:tag name="TEAMASSIGN" val="False"/>
  <p:tag name="SPEEDSCORING" val="False"/>
  <p:tag name="CORRECTPOINTVALUE" val="100"/>
  <p:tag name="INCORRECTPOINTVALUE" val="-10"/>
  <p:tag name="ZEROBASED" val="False"/>
  <p:tag name="NUMRESPONSES" val="1"/>
  <p:tag name="AUTOADVANCE" val="False"/>
  <p:tag name="DELIMITERS" val="3.1"/>
  <p:tag name="VALUEFORMAT" val="0%"/>
  <p:tag name="RESTORECOUNTDOWNTIMER" val="False"/>
  <p:tag name="COUNTDOWNSECONDS" val="10"/>
  <p:tag name="QUESTIONALIAS" val="What is the last application days to harvest for potatoes?"/>
  <p:tag name="ANSWERSALIAS" val="1 day|smicln|3 days|smicln|6 days|smicln|21 days"/>
  <p:tag name="TOTALRESPONSES" val="5"/>
  <p:tag name="RESPONSECOUNT" val="5"/>
  <p:tag name="SLICED" val="False"/>
  <p:tag name="RESPONSES" val="3;1;-;3;3;3;"/>
  <p:tag name="CHARTSTRINGSTD" val="1 0 4 0"/>
  <p:tag name="CHARTSTRINGREV" val="0 4 0 1"/>
  <p:tag name="CHARTSTRINGSTDPER" val="0.2 0 0.8 0"/>
  <p:tag name="CHARTSTRINGREVPER" val="0 0.8 0 0.2"/>
  <p:tag name="RESPONSESGATHERED" val="False"/>
  <p:tag name="ANONYMOUSTEMP" val="False"/>
  <p:tag name="VALUES" val="Incorrect|smicln|Incorrect|smicln|Correct|smicln|Incorrect"/>
</p:tagLst>
</file>

<file path=ppt/tags/tag82.xml><?xml version="1.0" encoding="utf-8"?>
<p:tagLst xmlns:a="http://schemas.openxmlformats.org/drawingml/2006/main" xmlns:r="http://schemas.openxmlformats.org/officeDocument/2006/relationships" xmlns:p="http://schemas.openxmlformats.org/presentationml/2006/main">
  <p:tag name="CHARTTYPE" val="0"/>
</p:tagLst>
</file>

<file path=ppt/tags/tag83.xml><?xml version="1.0" encoding="utf-8"?>
<p:tagLst xmlns:a="http://schemas.openxmlformats.org/drawingml/2006/main" xmlns:r="http://schemas.openxmlformats.org/officeDocument/2006/relationships" xmlns:p="http://schemas.openxmlformats.org/presentationml/2006/main">
  <p:tag name="ANSWERBULLETS" val="3"/>
  <p:tag name="TEXTLENGTH" val="27"/>
  <p:tag name="FONTSIZE" val="32"/>
  <p:tag name="BULLETTYPE" val="ppBulletArabicPeriod"/>
  <p:tag name="ANSWERTEXT" val="1 day&#10;3 days&#10;6 days&#10;21 days"/>
  <p:tag name="OLDNUMANSWERS" val="4"/>
</p:tagLst>
</file>

<file path=ppt/tags/tag84.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85.xml><?xml version="1.0" encoding="utf-8"?>
<p:tagLst xmlns:a="http://schemas.openxmlformats.org/drawingml/2006/main" xmlns:r="http://schemas.openxmlformats.org/officeDocument/2006/relationships" xmlns:p="http://schemas.openxmlformats.org/presentationml/2006/main">
  <p:tag name="SLIDEGUID" val="E366EE31D9254CE488C53AC1ACB644E7"/>
  <p:tag name="SLIDEID" val="E366EE31D9254CE488C53AC1ACB644E7"/>
  <p:tag name="SLIDEORDER" val="1"/>
  <p:tag name="SLIDETYPE" val="Q"/>
  <p:tag name="DEMOGRAPHIC" val="False"/>
  <p:tag name="TEAMASSIGN" val="False"/>
  <p:tag name="SPEEDSCORING" val="False"/>
  <p:tag name="CORRECTPOINTVALUE" val="100"/>
  <p:tag name="INCORRECTPOINTVALUE" val="-10"/>
  <p:tag name="ZEROBASED" val="False"/>
  <p:tag name="NUMRESPONSES" val="1"/>
  <p:tag name="AUTOADVANCE" val="False"/>
  <p:tag name="ANSWERSALIAS" val="True|smicln|False"/>
  <p:tag name="DELIMITERS" val="3.1"/>
  <p:tag name="VALUEFORMAT" val="0%"/>
  <p:tag name="RESTORECOUNTDOWNTIMER" val="False"/>
  <p:tag name="COUNTDOWNSECONDS" val="10"/>
  <p:tag name="QUESTIONALIAS" val="It is appropriate to apply Lannate LV early in the morning when ground fog is present"/>
  <p:tag name="RESPONSESGATHERED" val="False"/>
  <p:tag name="ANONYMOUSTEMP" val="False"/>
  <p:tag name="VALUES" val="Incorrect|smicln|Correct"/>
</p:tagLst>
</file>

<file path=ppt/tags/tag86.xml><?xml version="1.0" encoding="utf-8"?>
<p:tagLst xmlns:a="http://schemas.openxmlformats.org/drawingml/2006/main" xmlns:r="http://schemas.openxmlformats.org/officeDocument/2006/relationships" xmlns:p="http://schemas.openxmlformats.org/presentationml/2006/main">
  <p:tag name="CHARTTYPE" val="0"/>
</p:tagLst>
</file>

<file path=ppt/tags/tag87.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rabicPeriod"/>
  <p:tag name="ANSWERTEXT" val="True&#10;False"/>
  <p:tag name="OLDNUMANSWERS" val="2"/>
</p:tagLst>
</file>

<file path=ppt/tags/tag88.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89.xml><?xml version="1.0" encoding="utf-8"?>
<p:tagLst xmlns:a="http://schemas.openxmlformats.org/drawingml/2006/main" xmlns:r="http://schemas.openxmlformats.org/officeDocument/2006/relationships" xmlns:p="http://schemas.openxmlformats.org/presentationml/2006/main">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DELIMITERS" val="3.1"/>
</p:tagLst>
</file>

<file path=ppt/tags/tag90.xml><?xml version="1.0" encoding="utf-8"?>
<p:tagLst xmlns:a="http://schemas.openxmlformats.org/drawingml/2006/main" xmlns:r="http://schemas.openxmlformats.org/officeDocument/2006/relationships" xmlns:p="http://schemas.openxmlformats.org/presentationml/2006/main">
  <p:tag name="SLIDEGUID" val="3256078F4C5440D588AD758BD6A3CAEE"/>
  <p:tag name="SLIDEID" val="3256078F4C5440D588AD758BD6A3CAEE"/>
  <p:tag name="SLIDEORDER" val="1"/>
  <p:tag name="SLIDETYPE" val="Q"/>
  <p:tag name="DEMOGRAPHIC" val="False"/>
  <p:tag name="TEAMASSIGN" val="False"/>
  <p:tag name="SPEEDSCORING" val="False"/>
  <p:tag name="CORRECTPOINTVALUE" val="100"/>
  <p:tag name="INCORRECTPOINTVALUE" val="-10"/>
  <p:tag name="ZEROBASED" val="False"/>
  <p:tag name="NUMRESPONSES" val="1"/>
  <p:tag name="AUTOADVANCE" val="False"/>
  <p:tag name="QUESTIONALIAS" val="What is your opinion?"/>
  <p:tag name="ANSWERSALIAS" val="True|smicln|False"/>
  <p:tag name="DELIMITERS" val="3.1"/>
  <p:tag name="VALUEFORMAT" val="0%"/>
  <p:tag name="RESTORECOUNTDOWNTIMER" val="False"/>
  <p:tag name="COUNTDOWNSECONDS" val="10"/>
  <p:tag name="RESPONSESGATHERED" val="False"/>
  <p:tag name="ANONYMOUSTEMP" val="False"/>
  <p:tag name="VALUES" val="Incorrect|smicln|Correct"/>
</p:tagLst>
</file>

<file path=ppt/tags/tag91.xml><?xml version="1.0" encoding="utf-8"?>
<p:tagLst xmlns:a="http://schemas.openxmlformats.org/drawingml/2006/main" xmlns:r="http://schemas.openxmlformats.org/officeDocument/2006/relationships" xmlns:p="http://schemas.openxmlformats.org/presentationml/2006/main">
  <p:tag name="CHARTTYPE" val="0"/>
</p:tagLst>
</file>

<file path=ppt/tags/tag92.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rabicPeriod"/>
  <p:tag name="ANSWERTEXT" val="True&#10;False"/>
  <p:tag name="OLDNUMANSWERS" val="2"/>
</p:tagLst>
</file>

<file path=ppt/tags/tag93.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94.xml><?xml version="1.0" encoding="utf-8"?>
<p:tagLst xmlns:a="http://schemas.openxmlformats.org/drawingml/2006/main" xmlns:r="http://schemas.openxmlformats.org/officeDocument/2006/relationships" xmlns:p="http://schemas.openxmlformats.org/presentationml/2006/main">
  <p:tag name="DELIMITERS" val="3.1"/>
</p:tagLst>
</file>

<file path=ppt/tags/tag95.xml><?xml version="1.0" encoding="utf-8"?>
<p:tagLst xmlns:a="http://schemas.openxmlformats.org/drawingml/2006/main" xmlns:r="http://schemas.openxmlformats.org/officeDocument/2006/relationships" xmlns:p="http://schemas.openxmlformats.org/presentationml/2006/main">
  <p:tag name="SLIDEGUID" val="9BAB8955742F4751A009733A69F37D8F"/>
  <p:tag name="SLIDEID" val="9BAB8955742F4751A009733A69F37D8F"/>
  <p:tag name="SLIDEORDER" val="1"/>
  <p:tag name="SLIDETYPE" val="Q"/>
  <p:tag name="DEMOGRAPHIC" val="False"/>
  <p:tag name="TEAMASSIGN" val="False"/>
  <p:tag name="SPEEDSCORING" val="False"/>
  <p:tag name="CORRECTPOINTVALUE" val="100"/>
  <p:tag name="INCORRECTPOINTVALUE" val="-10"/>
  <p:tag name="ZEROBASED" val="False"/>
  <p:tag name="NUMRESPONSES" val="1"/>
  <p:tag name="AUTOADVANCE" val="False"/>
  <p:tag name="DELIMITERS" val="3.1"/>
  <p:tag name="VALUEFORMAT" val="0%"/>
  <p:tag name="RESTORECOUNTDOWNTIMER" val="False"/>
  <p:tag name="COUNTDOWNSECONDS" val="10"/>
  <p:tag name="QUESTIONALIAS" val="What is the restricted entry interval for applications to tomatoes"/>
  <p:tag name="ANSWERSALIAS" val="12 hours|smicln|24 hours|smicln|48 hours|smicln|72 hours"/>
  <p:tag name="RESPONSESGATHERED" val="False"/>
  <p:tag name="ANONYMOUSTEMP" val="False"/>
  <p:tag name="VALUES" val="Incorrect|smicln|Incorrect|smicln|Correct|smicln|Incorrect"/>
</p:tagLst>
</file>

<file path=ppt/tags/tag96.xml><?xml version="1.0" encoding="utf-8"?>
<p:tagLst xmlns:a="http://schemas.openxmlformats.org/drawingml/2006/main" xmlns:r="http://schemas.openxmlformats.org/officeDocument/2006/relationships" xmlns:p="http://schemas.openxmlformats.org/presentationml/2006/main">
  <p:tag name="CHARTTYPE" val="0"/>
</p:tagLst>
</file>

<file path=ppt/tags/tag97.xml><?xml version="1.0" encoding="utf-8"?>
<p:tagLst xmlns:a="http://schemas.openxmlformats.org/drawingml/2006/main" xmlns:r="http://schemas.openxmlformats.org/officeDocument/2006/relationships" xmlns:p="http://schemas.openxmlformats.org/presentationml/2006/main">
  <p:tag name="ANSWERBULLETS" val="3"/>
  <p:tag name="TEXTLENGTH" val="35"/>
  <p:tag name="FONTSIZE" val="32"/>
  <p:tag name="BULLETTYPE" val="ppBulletArabicPeriod"/>
  <p:tag name="ANSWERTEXT" val="12 hours&#10;24 hours&#10;48 hours&#10;72 hours"/>
  <p:tag name="OLDNUMANSWERS" val="4"/>
</p:tagLst>
</file>

<file path=ppt/tags/tag98.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99.xml><?xml version="1.0" encoding="utf-8"?>
<p:tagLst xmlns:a="http://schemas.openxmlformats.org/drawingml/2006/main" xmlns:r="http://schemas.openxmlformats.org/officeDocument/2006/relationships" xmlns:p="http://schemas.openxmlformats.org/presentationml/2006/main">
  <p:tag name="DELIMITERS" val="3.1"/>
</p:tagLst>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xtHalf Master">
  <a:themeElements>
    <a:clrScheme name="TextHalf Master 14">
      <a:dk1>
        <a:srgbClr val="000000"/>
      </a:dk1>
      <a:lt1>
        <a:srgbClr val="FFFFFF"/>
      </a:lt1>
      <a:dk2>
        <a:srgbClr val="1F5A31"/>
      </a:dk2>
      <a:lt2>
        <a:srgbClr val="808080"/>
      </a:lt2>
      <a:accent1>
        <a:srgbClr val="D6ECEE"/>
      </a:accent1>
      <a:accent2>
        <a:srgbClr val="0000FF"/>
      </a:accent2>
      <a:accent3>
        <a:srgbClr val="FFFFFF"/>
      </a:accent3>
      <a:accent4>
        <a:srgbClr val="000000"/>
      </a:accent4>
      <a:accent5>
        <a:srgbClr val="E8F4F5"/>
      </a:accent5>
      <a:accent6>
        <a:srgbClr val="0000E7"/>
      </a:accent6>
      <a:hlink>
        <a:srgbClr val="CC0000"/>
      </a:hlink>
      <a:folHlink>
        <a:srgbClr val="E7C431"/>
      </a:folHlink>
    </a:clrScheme>
    <a:fontScheme name="TextHalf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xtHalf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xtHalf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xtHalf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xtHalf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xtHalf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xtHalf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xtHalf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xtHalf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xtHalf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xtHalf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xtHalf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xtHalf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extHalf Master 13">
        <a:dk1>
          <a:srgbClr val="000000"/>
        </a:dk1>
        <a:lt1>
          <a:srgbClr val="FFFFFF"/>
        </a:lt1>
        <a:dk2>
          <a:srgbClr val="006600"/>
        </a:dk2>
        <a:lt2>
          <a:srgbClr val="808080"/>
        </a:lt2>
        <a:accent1>
          <a:srgbClr val="D6ECEE"/>
        </a:accent1>
        <a:accent2>
          <a:srgbClr val="0000FF"/>
        </a:accent2>
        <a:accent3>
          <a:srgbClr val="FFFFFF"/>
        </a:accent3>
        <a:accent4>
          <a:srgbClr val="000000"/>
        </a:accent4>
        <a:accent5>
          <a:srgbClr val="E8F4F5"/>
        </a:accent5>
        <a:accent6>
          <a:srgbClr val="0000E7"/>
        </a:accent6>
        <a:hlink>
          <a:srgbClr val="CC0000"/>
        </a:hlink>
        <a:folHlink>
          <a:srgbClr val="9900CC"/>
        </a:folHlink>
      </a:clrScheme>
      <a:clrMap bg1="lt1" tx1="dk1" bg2="lt2" tx2="dk2" accent1="accent1" accent2="accent2" accent3="accent3" accent4="accent4" accent5="accent5" accent6="accent6" hlink="hlink" folHlink="folHlink"/>
    </a:extraClrScheme>
    <a:extraClrScheme>
      <a:clrScheme name="TextHalf Master 14">
        <a:dk1>
          <a:srgbClr val="000000"/>
        </a:dk1>
        <a:lt1>
          <a:srgbClr val="FFFFFF"/>
        </a:lt1>
        <a:dk2>
          <a:srgbClr val="1F5A31"/>
        </a:dk2>
        <a:lt2>
          <a:srgbClr val="808080"/>
        </a:lt2>
        <a:accent1>
          <a:srgbClr val="D6ECEE"/>
        </a:accent1>
        <a:accent2>
          <a:srgbClr val="0000FF"/>
        </a:accent2>
        <a:accent3>
          <a:srgbClr val="FFFFFF"/>
        </a:accent3>
        <a:accent4>
          <a:srgbClr val="000000"/>
        </a:accent4>
        <a:accent5>
          <a:srgbClr val="E8F4F5"/>
        </a:accent5>
        <a:accent6>
          <a:srgbClr val="0000E7"/>
        </a:accent6>
        <a:hlink>
          <a:srgbClr val="CC0000"/>
        </a:hlink>
        <a:folHlink>
          <a:srgbClr val="E7C431"/>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Text Master">
  <a:themeElements>
    <a:clrScheme name="2_Text Master 15">
      <a:dk1>
        <a:srgbClr val="000000"/>
      </a:dk1>
      <a:lt1>
        <a:srgbClr val="FFFFFF"/>
      </a:lt1>
      <a:dk2>
        <a:srgbClr val="1F5A31"/>
      </a:dk2>
      <a:lt2>
        <a:srgbClr val="808080"/>
      </a:lt2>
      <a:accent1>
        <a:srgbClr val="D6ECEE"/>
      </a:accent1>
      <a:accent2>
        <a:srgbClr val="0000FF"/>
      </a:accent2>
      <a:accent3>
        <a:srgbClr val="FFFFFF"/>
      </a:accent3>
      <a:accent4>
        <a:srgbClr val="000000"/>
      </a:accent4>
      <a:accent5>
        <a:srgbClr val="E8F4F5"/>
      </a:accent5>
      <a:accent6>
        <a:srgbClr val="0000E7"/>
      </a:accent6>
      <a:hlink>
        <a:srgbClr val="CC0000"/>
      </a:hlink>
      <a:folHlink>
        <a:srgbClr val="E7C431"/>
      </a:folHlink>
    </a:clrScheme>
    <a:fontScheme name="2_Text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Tex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Text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Text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Text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Text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Text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Text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Text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Text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Text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Text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Text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Text Master 13">
        <a:dk1>
          <a:srgbClr val="000000"/>
        </a:dk1>
        <a:lt1>
          <a:srgbClr val="FFFFFF"/>
        </a:lt1>
        <a:dk2>
          <a:srgbClr val="006600"/>
        </a:dk2>
        <a:lt2>
          <a:srgbClr val="808080"/>
        </a:lt2>
        <a:accent1>
          <a:srgbClr val="D6ECEE"/>
        </a:accent1>
        <a:accent2>
          <a:srgbClr val="0000FF"/>
        </a:accent2>
        <a:accent3>
          <a:srgbClr val="FFFFFF"/>
        </a:accent3>
        <a:accent4>
          <a:srgbClr val="000000"/>
        </a:accent4>
        <a:accent5>
          <a:srgbClr val="E8F4F5"/>
        </a:accent5>
        <a:accent6>
          <a:srgbClr val="0000E7"/>
        </a:accent6>
        <a:hlink>
          <a:srgbClr val="CC0000"/>
        </a:hlink>
        <a:folHlink>
          <a:srgbClr val="9900CC"/>
        </a:folHlink>
      </a:clrScheme>
      <a:clrMap bg1="lt1" tx1="dk1" bg2="lt2" tx2="dk2" accent1="accent1" accent2="accent2" accent3="accent3" accent4="accent4" accent5="accent5" accent6="accent6" hlink="hlink" folHlink="folHlink"/>
    </a:extraClrScheme>
    <a:extraClrScheme>
      <a:clrScheme name="2_Text Master 14">
        <a:dk1>
          <a:srgbClr val="000000"/>
        </a:dk1>
        <a:lt1>
          <a:srgbClr val="FFFFFF"/>
        </a:lt1>
        <a:dk2>
          <a:srgbClr val="005000"/>
        </a:dk2>
        <a:lt2>
          <a:srgbClr val="808080"/>
        </a:lt2>
        <a:accent1>
          <a:srgbClr val="D6ECEE"/>
        </a:accent1>
        <a:accent2>
          <a:srgbClr val="0000FF"/>
        </a:accent2>
        <a:accent3>
          <a:srgbClr val="FFFFFF"/>
        </a:accent3>
        <a:accent4>
          <a:srgbClr val="000000"/>
        </a:accent4>
        <a:accent5>
          <a:srgbClr val="E8F4F5"/>
        </a:accent5>
        <a:accent6>
          <a:srgbClr val="0000E7"/>
        </a:accent6>
        <a:hlink>
          <a:srgbClr val="CC0000"/>
        </a:hlink>
        <a:folHlink>
          <a:srgbClr val="9900CC"/>
        </a:folHlink>
      </a:clrScheme>
      <a:clrMap bg1="lt1" tx1="dk1" bg2="lt2" tx2="dk2" accent1="accent1" accent2="accent2" accent3="accent3" accent4="accent4" accent5="accent5" accent6="accent6" hlink="hlink" folHlink="folHlink"/>
    </a:extraClrScheme>
    <a:extraClrScheme>
      <a:clrScheme name="2_Text Master 15">
        <a:dk1>
          <a:srgbClr val="000000"/>
        </a:dk1>
        <a:lt1>
          <a:srgbClr val="FFFFFF"/>
        </a:lt1>
        <a:dk2>
          <a:srgbClr val="1F5A31"/>
        </a:dk2>
        <a:lt2>
          <a:srgbClr val="808080"/>
        </a:lt2>
        <a:accent1>
          <a:srgbClr val="D6ECEE"/>
        </a:accent1>
        <a:accent2>
          <a:srgbClr val="0000FF"/>
        </a:accent2>
        <a:accent3>
          <a:srgbClr val="FFFFFF"/>
        </a:accent3>
        <a:accent4>
          <a:srgbClr val="000000"/>
        </a:accent4>
        <a:accent5>
          <a:srgbClr val="E8F4F5"/>
        </a:accent5>
        <a:accent6>
          <a:srgbClr val="0000E7"/>
        </a:accent6>
        <a:hlink>
          <a:srgbClr val="CC0000"/>
        </a:hlink>
        <a:folHlink>
          <a:srgbClr val="E7C431"/>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xt Master">
  <a:themeElements>
    <a:clrScheme name="Text Master 15">
      <a:dk1>
        <a:srgbClr val="000000"/>
      </a:dk1>
      <a:lt1>
        <a:srgbClr val="FFFFFF"/>
      </a:lt1>
      <a:dk2>
        <a:srgbClr val="1F5A31"/>
      </a:dk2>
      <a:lt2>
        <a:srgbClr val="808080"/>
      </a:lt2>
      <a:accent1>
        <a:srgbClr val="D6ECEE"/>
      </a:accent1>
      <a:accent2>
        <a:srgbClr val="0000FF"/>
      </a:accent2>
      <a:accent3>
        <a:srgbClr val="FFFFFF"/>
      </a:accent3>
      <a:accent4>
        <a:srgbClr val="000000"/>
      </a:accent4>
      <a:accent5>
        <a:srgbClr val="E8F4F5"/>
      </a:accent5>
      <a:accent6>
        <a:srgbClr val="0000E7"/>
      </a:accent6>
      <a:hlink>
        <a:srgbClr val="CC0000"/>
      </a:hlink>
      <a:folHlink>
        <a:srgbClr val="E7C431"/>
      </a:folHlink>
    </a:clrScheme>
    <a:fontScheme name="Text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x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xt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xt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xt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xt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xt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xt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xt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xt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xt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xt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xt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ext Master 13">
        <a:dk1>
          <a:srgbClr val="000000"/>
        </a:dk1>
        <a:lt1>
          <a:srgbClr val="FFFFFF"/>
        </a:lt1>
        <a:dk2>
          <a:srgbClr val="006600"/>
        </a:dk2>
        <a:lt2>
          <a:srgbClr val="808080"/>
        </a:lt2>
        <a:accent1>
          <a:srgbClr val="D6ECEE"/>
        </a:accent1>
        <a:accent2>
          <a:srgbClr val="0000FF"/>
        </a:accent2>
        <a:accent3>
          <a:srgbClr val="FFFFFF"/>
        </a:accent3>
        <a:accent4>
          <a:srgbClr val="000000"/>
        </a:accent4>
        <a:accent5>
          <a:srgbClr val="E8F4F5"/>
        </a:accent5>
        <a:accent6>
          <a:srgbClr val="0000E7"/>
        </a:accent6>
        <a:hlink>
          <a:srgbClr val="CC0000"/>
        </a:hlink>
        <a:folHlink>
          <a:srgbClr val="9900CC"/>
        </a:folHlink>
      </a:clrScheme>
      <a:clrMap bg1="lt1" tx1="dk1" bg2="lt2" tx2="dk2" accent1="accent1" accent2="accent2" accent3="accent3" accent4="accent4" accent5="accent5" accent6="accent6" hlink="hlink" folHlink="folHlink"/>
    </a:extraClrScheme>
    <a:extraClrScheme>
      <a:clrScheme name="Text Master 14">
        <a:dk1>
          <a:srgbClr val="000000"/>
        </a:dk1>
        <a:lt1>
          <a:srgbClr val="FFFFFF"/>
        </a:lt1>
        <a:dk2>
          <a:srgbClr val="005000"/>
        </a:dk2>
        <a:lt2>
          <a:srgbClr val="808080"/>
        </a:lt2>
        <a:accent1>
          <a:srgbClr val="D6ECEE"/>
        </a:accent1>
        <a:accent2>
          <a:srgbClr val="0000FF"/>
        </a:accent2>
        <a:accent3>
          <a:srgbClr val="FFFFFF"/>
        </a:accent3>
        <a:accent4>
          <a:srgbClr val="000000"/>
        </a:accent4>
        <a:accent5>
          <a:srgbClr val="E8F4F5"/>
        </a:accent5>
        <a:accent6>
          <a:srgbClr val="0000E7"/>
        </a:accent6>
        <a:hlink>
          <a:srgbClr val="CC0000"/>
        </a:hlink>
        <a:folHlink>
          <a:srgbClr val="9900CC"/>
        </a:folHlink>
      </a:clrScheme>
      <a:clrMap bg1="lt1" tx1="dk1" bg2="lt2" tx2="dk2" accent1="accent1" accent2="accent2" accent3="accent3" accent4="accent4" accent5="accent5" accent6="accent6" hlink="hlink" folHlink="folHlink"/>
    </a:extraClrScheme>
    <a:extraClrScheme>
      <a:clrScheme name="Text Master 15">
        <a:dk1>
          <a:srgbClr val="000000"/>
        </a:dk1>
        <a:lt1>
          <a:srgbClr val="FFFFFF"/>
        </a:lt1>
        <a:dk2>
          <a:srgbClr val="1F5A31"/>
        </a:dk2>
        <a:lt2>
          <a:srgbClr val="808080"/>
        </a:lt2>
        <a:accent1>
          <a:srgbClr val="D6ECEE"/>
        </a:accent1>
        <a:accent2>
          <a:srgbClr val="0000FF"/>
        </a:accent2>
        <a:accent3>
          <a:srgbClr val="FFFFFF"/>
        </a:accent3>
        <a:accent4>
          <a:srgbClr val="000000"/>
        </a:accent4>
        <a:accent5>
          <a:srgbClr val="E8F4F5"/>
        </a:accent5>
        <a:accent6>
          <a:srgbClr val="0000E7"/>
        </a:accent6>
        <a:hlink>
          <a:srgbClr val="CC0000"/>
        </a:hlink>
        <a:folHlink>
          <a:srgbClr val="E7C431"/>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9470</TotalTime>
  <Words>7749</Words>
  <Application>Microsoft Office PowerPoint</Application>
  <PresentationFormat>On-screen Show (4:3)</PresentationFormat>
  <Paragraphs>1444</Paragraphs>
  <Slides>296</Slides>
  <Notes>233</Notes>
  <HiddenSlides>0</HiddenSlides>
  <MMClips>2</MMClips>
  <ScaleCrop>false</ScaleCrop>
  <HeadingPairs>
    <vt:vector size="6" baseType="variant">
      <vt:variant>
        <vt:lpstr>Theme</vt:lpstr>
      </vt:variant>
      <vt:variant>
        <vt:i4>17</vt:i4>
      </vt:variant>
      <vt:variant>
        <vt:lpstr>Embedded OLE Servers</vt:lpstr>
      </vt:variant>
      <vt:variant>
        <vt:i4>2</vt:i4>
      </vt:variant>
      <vt:variant>
        <vt:lpstr>Slide Titles</vt:lpstr>
      </vt:variant>
      <vt:variant>
        <vt:i4>296</vt:i4>
      </vt:variant>
    </vt:vector>
  </HeadingPairs>
  <TitlesOfParts>
    <vt:vector size="315" baseType="lpstr">
      <vt:lpstr>Default Design</vt:lpstr>
      <vt:lpstr>TextHalf Master</vt:lpstr>
      <vt:lpstr>Dads Tie</vt:lpstr>
      <vt:lpstr>1_Dads Tie</vt:lpstr>
      <vt:lpstr>2_Text Master</vt:lpstr>
      <vt:lpstr>Text Master</vt:lpstr>
      <vt:lpstr>2_Dads Tie</vt:lpstr>
      <vt:lpstr>3_Dads Tie</vt:lpstr>
      <vt:lpstr>Waveform</vt:lpstr>
      <vt:lpstr>4_Dads Tie</vt:lpstr>
      <vt:lpstr>5_Dads Tie</vt:lpstr>
      <vt:lpstr>6_Dads Tie</vt:lpstr>
      <vt:lpstr>7_Dads Tie</vt:lpstr>
      <vt:lpstr>Layers</vt:lpstr>
      <vt:lpstr>1_Default Design</vt:lpstr>
      <vt:lpstr>8_Dads Tie</vt:lpstr>
      <vt:lpstr>9_Dads Tie</vt:lpstr>
      <vt:lpstr>Chart</vt:lpstr>
      <vt:lpstr>Photo Editor Photo</vt:lpstr>
      <vt:lpstr>Initial Training – Core Exam</vt:lpstr>
      <vt:lpstr>What types of pesticide uses require the Ag Basic license</vt:lpstr>
      <vt:lpstr>What is a pesticide?</vt:lpstr>
      <vt:lpstr>What is a pest?</vt:lpstr>
      <vt:lpstr>These are pesticides</vt:lpstr>
      <vt:lpstr>These are pesticides</vt:lpstr>
      <vt:lpstr>These are pesticides</vt:lpstr>
      <vt:lpstr>These are pesticides too</vt:lpstr>
      <vt:lpstr>What about using products that are not labeled as pesticides?</vt:lpstr>
      <vt:lpstr>What about home remedies?</vt:lpstr>
      <vt:lpstr>From Medline Plus – NLM NIH</vt:lpstr>
      <vt:lpstr>What products are NOT pesticides?</vt:lpstr>
      <vt:lpstr>PowerPoint Presentation</vt:lpstr>
      <vt:lpstr>What are the benefits?</vt:lpstr>
      <vt:lpstr>What are the benefits?</vt:lpstr>
      <vt:lpstr>Concerns with Pesticide Dependence Past, Present and Future</vt:lpstr>
      <vt:lpstr>Concerns with Pesticide Dependence Past, Present and Future</vt:lpstr>
      <vt:lpstr>PowerPoint Presentation</vt:lpstr>
      <vt:lpstr>How are the risks determined?</vt:lpstr>
      <vt:lpstr>            =   X      </vt:lpstr>
      <vt:lpstr>LD50 and LC50</vt:lpstr>
      <vt:lpstr>LD50 and LC50 have limitations because…</vt:lpstr>
      <vt:lpstr>One way to quickly assess the acute risk?</vt:lpstr>
      <vt:lpstr>What are the human risks?</vt:lpstr>
      <vt:lpstr>Long term or delayed health effects</vt:lpstr>
      <vt:lpstr>Pests can pose human risk too</vt:lpstr>
      <vt:lpstr>Risk vs. Risk</vt:lpstr>
      <vt:lpstr>All pesticides have risks!!!</vt:lpstr>
      <vt:lpstr>“All substances are poisons; there is none which is not a poison.  The right DOSE differentiates a poison from a remedy.”  –Paracelsus (1493-1541)  Even too much water can kill – over 1.5 liters/hour</vt:lpstr>
      <vt:lpstr>Even natural or organic products can be toxic!</vt:lpstr>
      <vt:lpstr>What are the environmental risks?</vt:lpstr>
      <vt:lpstr>Always carefully read the precautionary statements &amp; environmental hazards on the label</vt:lpstr>
      <vt:lpstr>Know the “fate” of the pesticide you apply – Read the label</vt:lpstr>
      <vt:lpstr>Persistence and Resistance </vt:lpstr>
      <vt:lpstr>Reducing pest resistance</vt:lpstr>
      <vt:lpstr>Remember “Silent Spring”</vt:lpstr>
      <vt:lpstr>Today’s wildlife concerns</vt:lpstr>
      <vt:lpstr>Look for the bee icon on new labels</vt:lpstr>
      <vt:lpstr>Protect Bees and Other Pollinators</vt:lpstr>
      <vt:lpstr>Protect Bees and other Pollinators</vt:lpstr>
      <vt:lpstr>Protect Beneficial Insects</vt:lpstr>
      <vt:lpstr>Pesticides Can Leach Into Groundwater</vt:lpstr>
      <vt:lpstr>Leaching</vt:lpstr>
      <vt:lpstr>Leaching depends on…</vt:lpstr>
      <vt:lpstr>Home pesticide use - Worst case</vt:lpstr>
      <vt:lpstr>Groundwater monitoring results</vt:lpstr>
      <vt:lpstr>2014 – Initial results for GW samples (47 wells)</vt:lpstr>
      <vt:lpstr>Pesticides Can Drift or Run Off Into Surface Waters</vt:lpstr>
      <vt:lpstr>The BPC has detected agricultural pesticides in surface waters</vt:lpstr>
      <vt:lpstr>Surface Water/sediment Sampling – Home, Lawn &amp; Garden Pesticides</vt:lpstr>
      <vt:lpstr>Prevent water contamination</vt:lpstr>
      <vt:lpstr>Food Quality Protection Act (FQPA)</vt:lpstr>
      <vt:lpstr>Pesticide residues are found on all types of food</vt:lpstr>
      <vt:lpstr>2011 USDA-PDP Sampling</vt:lpstr>
      <vt:lpstr>PDP also detects pesticide residues on organic produce</vt:lpstr>
      <vt:lpstr>Pesticide Registration</vt:lpstr>
      <vt:lpstr>EPA exempt pesticides</vt:lpstr>
      <vt:lpstr>What does registration mean?</vt:lpstr>
      <vt:lpstr>Pesticide Classifications</vt:lpstr>
      <vt:lpstr>Pesticide Registration - Pesticide Labeling</vt:lpstr>
      <vt:lpstr>The key to proper use</vt:lpstr>
      <vt:lpstr>Read the label before…</vt:lpstr>
      <vt:lpstr>Label “Rules of Thumb”</vt:lpstr>
      <vt:lpstr>Labels of old</vt:lpstr>
      <vt:lpstr>More labels of old</vt:lpstr>
      <vt:lpstr>What do you think it was?</vt:lpstr>
      <vt:lpstr>Great directions!</vt:lpstr>
      <vt:lpstr>Jim Dill’s favorite</vt:lpstr>
      <vt:lpstr>Today’s label</vt:lpstr>
      <vt:lpstr>Time for label exercise  Please find the DuPont Lannate LV label</vt:lpstr>
      <vt:lpstr>Lannate LV is a low risk pesticide.</vt:lpstr>
      <vt:lpstr>Danger – Poison = High Toxicity</vt:lpstr>
      <vt:lpstr>What should be done if someone swallows Lannate LV?</vt:lpstr>
      <vt:lpstr>All the answers are correct</vt:lpstr>
      <vt:lpstr>The inert ingredients in Lannate LV are harmless.</vt:lpstr>
      <vt:lpstr>False – Contains methanol</vt:lpstr>
      <vt:lpstr>What PPE must be worn by a mixer in an enclosed area?</vt:lpstr>
      <vt:lpstr>They must wear everything</vt:lpstr>
      <vt:lpstr>What PPE must be worn for early entry into a treated area?</vt:lpstr>
      <vt:lpstr>All the answers are correct</vt:lpstr>
      <vt:lpstr>Lannate LV can be mixed with any other pesticide product.</vt:lpstr>
      <vt:lpstr>False – see compatibility page 4</vt:lpstr>
      <vt:lpstr>What is the last application days to harvest for potatoes?</vt:lpstr>
      <vt:lpstr>6 Days – see page 15</vt:lpstr>
      <vt:lpstr>It is appropriate to apply Lannate LV early in the morning when there is no wind and ground fog is present.</vt:lpstr>
      <vt:lpstr>False – temperature inversions prevent normal deposition of spray</vt:lpstr>
      <vt:lpstr>Lannate LV should be applied to tomatoes when they are in bloom.</vt:lpstr>
      <vt:lpstr>False – Lannate LV is highly toxic to bees</vt:lpstr>
      <vt:lpstr>What is the restricted entry interval for applications to tomatoes?</vt:lpstr>
      <vt:lpstr>48 Hours</vt:lpstr>
      <vt:lpstr>How many gallons of Lannate LV should be added to a 150 gallon tank to treat 8 acres of potatoes for aphids at the highest application rate?</vt:lpstr>
      <vt:lpstr>3 pints/acre x 8 acres = 24 pints 24 pints = 3 gallons</vt:lpstr>
      <vt:lpstr>What is the maximum amount of Lannate LV you may apply to 10 acres of pears for control of green fruitworm when you have already treated that crop of pears with Lannate LV twice?</vt:lpstr>
      <vt:lpstr>Maximum of 2 applications per crop </vt:lpstr>
      <vt:lpstr>It is okay to store Lannate LV over the winter in an unheated storage area.</vt:lpstr>
      <vt:lpstr>False – see page 18</vt:lpstr>
      <vt:lpstr>Pesticide Exposure</vt:lpstr>
      <vt:lpstr>Pesticide Exposure Deaths</vt:lpstr>
      <vt:lpstr>Untrained use can lead to tragedy</vt:lpstr>
      <vt:lpstr>PowerPoint Presentation</vt:lpstr>
      <vt:lpstr>True Stories</vt:lpstr>
      <vt:lpstr>U.S. &amp; Maine Reported Poisonings &amp; Exposures</vt:lpstr>
      <vt:lpstr>Maine Reported Pesticide Poisonings &amp; Exposures</vt:lpstr>
      <vt:lpstr>PowerPoint Presentation</vt:lpstr>
      <vt:lpstr>PowerPoint Presentation</vt:lpstr>
      <vt:lpstr>In an emergency call for help and have a copy of the label handy</vt:lpstr>
      <vt:lpstr>MILD POISONING</vt:lpstr>
      <vt:lpstr>Moderate Poisoning</vt:lpstr>
      <vt:lpstr>Severe Poisoning</vt:lpstr>
      <vt:lpstr>PowerPoint Presentation</vt:lpstr>
      <vt:lpstr>Methods of Confirmation</vt:lpstr>
      <vt:lpstr>For applicators who use organophosphates or carbamates</vt:lpstr>
      <vt:lpstr>PowerPoint Presentation</vt:lpstr>
      <vt:lpstr>Antidote for ChE inhibitors</vt:lpstr>
      <vt:lpstr>Hypersensitivity reactions</vt:lpstr>
      <vt:lpstr>Exposure Reduction</vt:lpstr>
      <vt:lpstr>Prevent any direct human exposure</vt:lpstr>
      <vt:lpstr>Reduce exposure by using targeted materials</vt:lpstr>
      <vt:lpstr>Routes of Entry:  Skin (Dermal)</vt:lpstr>
      <vt:lpstr>Different parts of the body vary in their ability to absorb pesticides.</vt:lpstr>
      <vt:lpstr>Greater dermal absorption</vt:lpstr>
      <vt:lpstr>Please choose the two pesticide formulation types with the lowest exposure potential</vt:lpstr>
      <vt:lpstr>            =   X      </vt:lpstr>
      <vt:lpstr>How is risk reduced?</vt:lpstr>
      <vt:lpstr>It’s not just recommended it’s required!</vt:lpstr>
      <vt:lpstr>Cotton, Denim, Leather: Not recommended for most pesticide applications!</vt:lpstr>
      <vt:lpstr>PowerPoint Presentation</vt:lpstr>
      <vt:lpstr>What’s wrong with this 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Fit check before each use!</vt:lpstr>
      <vt:lpstr>Fit check before each use!</vt:lpstr>
      <vt:lpstr>PowerPoint Presentation</vt:lpstr>
      <vt:lpstr>PowerPoint Presentation</vt:lpstr>
      <vt:lpstr>PowerPoint Presentation</vt:lpstr>
      <vt:lpstr>PowerPoint Presentation</vt:lpstr>
      <vt:lpstr>PowerPoint Presentation</vt:lpstr>
      <vt:lpstr>Limitations of Personal  Protective Gear</vt:lpstr>
      <vt:lpstr>Methyl Bromide</vt:lpstr>
      <vt:lpstr>PowerPoint Presentation</vt:lpstr>
      <vt:lpstr>PowerPoint Presentation</vt:lpstr>
      <vt:lpstr>PowerPoint Presentation</vt:lpstr>
      <vt:lpstr>Always wash contaminated clothing separate</vt:lpstr>
      <vt:lpstr>Laundering Pesticide Contaminated Clothing</vt:lpstr>
      <vt:lpstr>Line dry washed PPE</vt:lpstr>
      <vt:lpstr>What are the Laws?</vt:lpstr>
      <vt:lpstr>Federal regulation - Worker Protection Standards required by the label</vt:lpstr>
      <vt:lpstr>PowerPoint Presentation</vt:lpstr>
      <vt:lpstr>PowerPoint Presentation</vt:lpstr>
      <vt:lpstr>PowerPoint Presentation</vt:lpstr>
      <vt:lpstr>PowerPoint Presentation</vt:lpstr>
      <vt:lpstr>PowerPoint Presentation</vt:lpstr>
      <vt:lpstr>Agricultural Workers</vt:lpstr>
      <vt:lpstr>Pesticide Handlers</vt:lpstr>
      <vt:lpstr>Responsibility for WPS Compliance</vt:lpstr>
      <vt:lpstr>Some WPS protections are for:</vt:lpstr>
      <vt:lpstr>Protections for Workers and Handlers</vt:lpstr>
      <vt:lpstr>Display information at a place where workers and handlers are able to see it.</vt:lpstr>
      <vt:lpstr>PowerPoint Presentation</vt:lpstr>
      <vt:lpstr>PowerPoint Presentation</vt:lpstr>
      <vt:lpstr>Present the training orally or use an  audiovisual  program</vt:lpstr>
      <vt:lpstr>Use EPA approved training materials </vt:lpstr>
      <vt:lpstr> Present training so                                      employees understand it  </vt:lpstr>
      <vt:lpstr>PowerPoint Presentation</vt:lpstr>
      <vt:lpstr>Provide transportation to an emergency medical facility</vt:lpstr>
      <vt:lpstr>Provide information to employee or medical staff</vt:lpstr>
      <vt:lpstr>PowerPoint Presentation</vt:lpstr>
      <vt:lpstr>Water, soap and single use towels for</vt:lpstr>
      <vt:lpstr>Plus clean coverall for</vt:lpstr>
      <vt:lpstr>Locate  within ¼ mile of workers and handlers.</vt:lpstr>
      <vt:lpstr>Some WPS protections are only for:</vt:lpstr>
      <vt:lpstr>PowerPoint Presentation</vt:lpstr>
      <vt:lpstr>Oral warnings</vt:lpstr>
      <vt:lpstr>Posted warnings</vt:lpstr>
      <vt:lpstr>Warning signs required in greenhouses</vt:lpstr>
      <vt:lpstr>Put signs where workers enter treated areas</vt:lpstr>
      <vt:lpstr>PowerPoint Presentation</vt:lpstr>
      <vt:lpstr>PowerPoint Presentation</vt:lpstr>
      <vt:lpstr>Only trained and protected handlers may be in area during application</vt:lpstr>
      <vt:lpstr>PowerPoint Presentation</vt:lpstr>
      <vt:lpstr>Some WPS protections are only for:</vt:lpstr>
      <vt:lpstr>Protections for Pesticide</vt:lpstr>
      <vt:lpstr>PowerPoint Presentation</vt:lpstr>
      <vt:lpstr>Be sure PPE is used</vt:lpstr>
      <vt:lpstr>Make sure PPE is cleaned and maintained.</vt:lpstr>
      <vt:lpstr>Take steps to prevent  heat illness.</vt:lpstr>
      <vt:lpstr>Provide handlers clean place to store personal clothing and to put on or remove their PPE.</vt:lpstr>
      <vt:lpstr>PowerPoint Presentation</vt:lpstr>
      <vt:lpstr>PowerPoint Presentation</vt:lpstr>
      <vt:lpstr>PowerPoint Presentation</vt:lpstr>
      <vt:lpstr>PowerPoint Presentation</vt:lpstr>
      <vt:lpstr>PowerPoint Presentation</vt:lpstr>
      <vt:lpstr>PowerPoint Presentation</vt:lpstr>
      <vt:lpstr>Tell or have handlers read information on label</vt:lpstr>
      <vt:lpstr>Be sure handlers have access to the label</vt:lpstr>
      <vt:lpstr>Train handlers in use of application equipment</vt:lpstr>
      <vt:lpstr>PowerPoint Presentation</vt:lpstr>
      <vt:lpstr>Inspect equipment and repair as necessary</vt:lpstr>
      <vt:lpstr>PowerPoint Presentation</vt:lpstr>
      <vt:lpstr>Commercial handlers must provide information so the grower can protect workers.</vt:lpstr>
      <vt:lpstr>Inform grower:</vt:lpstr>
      <vt:lpstr>Growers inform commercial handler of pesticide applications</vt:lpstr>
      <vt:lpstr>Owner and immediate family are exempt from some WPS requirements</vt:lpstr>
      <vt:lpstr>What are the Laws?</vt:lpstr>
      <vt:lpstr>Who is on the Board of Pesticides Control?</vt:lpstr>
      <vt:lpstr>Drift reduction is very important!</vt:lpstr>
      <vt:lpstr>The Larger the Spray Droplet Size    The Less Distance the Droplet Drifts</vt:lpstr>
      <vt:lpstr>PowerPoint Presentation</vt:lpstr>
      <vt:lpstr>When can a temperature inversion occur?</vt:lpstr>
      <vt:lpstr>Drift Regulations</vt:lpstr>
      <vt:lpstr>Major Elements of the Drift Regulations</vt:lpstr>
      <vt:lpstr>Sensitive Areas</vt:lpstr>
      <vt:lpstr>PowerPoint Presentation</vt:lpstr>
      <vt:lpstr>Standards for aerial application</vt:lpstr>
      <vt:lpstr>Residue Standard</vt:lpstr>
      <vt:lpstr>Must not spray when the wind exceeds 15 mph</vt:lpstr>
      <vt:lpstr>Notification requirements</vt:lpstr>
      <vt:lpstr>PowerPoint Presentation</vt:lpstr>
      <vt:lpstr>Spraying too close to water &amp; wetlands is prohibited</vt:lpstr>
      <vt:lpstr>Mixing &amp; Loading Rules</vt:lpstr>
      <vt:lpstr>Water Quality Protection Rules</vt:lpstr>
      <vt:lpstr>PowerPoint Presentation</vt:lpstr>
      <vt:lpstr>PowerPoint Presentation</vt:lpstr>
      <vt:lpstr>PowerPoint Presentation</vt:lpstr>
      <vt:lpstr>Storage</vt:lpstr>
      <vt:lpstr>Some pesticides are flammable or explosive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not contaminate water when cleaning equipment or when disposing of wastes.</vt:lpstr>
      <vt:lpstr>Spills</vt:lpstr>
      <vt:lpstr>Spill Procedures</vt:lpstr>
      <vt:lpstr>PowerPoint Presentation</vt:lpstr>
      <vt:lpstr>PowerPoint Presentation</vt:lpstr>
      <vt:lpstr>PowerPoint Presentation</vt:lpstr>
      <vt:lpstr>PowerPoint Presentation</vt:lpstr>
      <vt:lpstr>PowerPoint Presentation</vt:lpstr>
      <vt:lpstr>PowerPoint Presentation</vt:lpstr>
      <vt:lpstr>Pesticide Container Dump in the 1980’s</vt:lpstr>
      <vt:lpstr>PowerPoint Presentation</vt:lpstr>
      <vt:lpstr>PowerPoint Presentation</vt:lpstr>
      <vt:lpstr>PowerPoint Presentation</vt:lpstr>
      <vt:lpstr>PowerPoint Presentation</vt:lpstr>
      <vt:lpstr>PowerPoint Presentation</vt:lpstr>
      <vt:lpstr>PowerPoint Presentation</vt:lpstr>
      <vt:lpstr>Containers must be properly rinsed</vt:lpstr>
      <vt:lpstr>PowerPoint Presentation</vt:lpstr>
      <vt:lpstr>Disposal</vt:lpstr>
      <vt:lpstr>PowerPoint Presentation</vt:lpstr>
      <vt:lpstr>PowerPoint Presentation</vt:lpstr>
      <vt:lpstr>PowerPoint Presentation</vt:lpstr>
      <vt:lpstr>Burning pesticide containers is illegal</vt:lpstr>
      <vt:lpstr>Burying pesticide containers is also illegal</vt:lpstr>
      <vt:lpstr>Certification &amp; Licensing</vt:lpstr>
      <vt:lpstr>Who needs an Ag Basic license?</vt:lpstr>
      <vt:lpstr>How do you comply?</vt:lpstr>
      <vt:lpstr>How do you comply?</vt:lpstr>
      <vt:lpstr>Expiration and recertification</vt:lpstr>
      <vt:lpstr>When is a private applicator license required?</vt:lpstr>
      <vt:lpstr>Who needs a Private Applicator license?</vt:lpstr>
      <vt:lpstr>These are all private applicators</vt:lpstr>
      <vt:lpstr>Private applicator certification &amp; licensing</vt:lpstr>
      <vt:lpstr>Some commodity exam manuals</vt:lpstr>
      <vt:lpstr>How do you comply?</vt:lpstr>
      <vt:lpstr>Expiration and recertification</vt:lpstr>
      <vt:lpstr>Who needs a commercial license?</vt:lpstr>
      <vt:lpstr>Pesticide Record Keeping Requirements</vt:lpstr>
      <vt:lpstr>All Pesticide Applications?</vt:lpstr>
      <vt:lpstr>Why keep records</vt:lpstr>
      <vt:lpstr>What must be recorded?</vt:lpstr>
      <vt:lpstr>What must be recorded?</vt:lpstr>
      <vt:lpstr>Critical Pesticide Control Area Law</vt:lpstr>
      <vt:lpstr>Other Laws to Consider</vt:lpstr>
      <vt:lpstr>Pesticide Fires</vt:lpstr>
      <vt:lpstr>Post emergency numbers</vt:lpstr>
      <vt:lpstr>Enforcement</vt:lpstr>
      <vt:lpstr>For very serious violations</vt:lpstr>
      <vt:lpstr>    Who you might see?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BPC Web Site www.thinkfirstspraylast.org</vt:lpstr>
    </vt:vector>
  </TitlesOfParts>
  <Company>University of Maine Cooperative Extension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Pesticides Safely to Protect Yourself</dc:title>
  <dc:creator>Donna Buckley</dc:creator>
  <cp:lastModifiedBy>Fish, Gary</cp:lastModifiedBy>
  <cp:revision>345</cp:revision>
  <cp:lastPrinted>2015-01-09T12:52:36Z</cp:lastPrinted>
  <dcterms:created xsi:type="dcterms:W3CDTF">2005-01-05T14:13:36Z</dcterms:created>
  <dcterms:modified xsi:type="dcterms:W3CDTF">2015-02-24T14:17:46Z</dcterms:modified>
</cp:coreProperties>
</file>