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9" r:id="rId5"/>
    <p:sldId id="258" r:id="rId6"/>
    <p:sldId id="260" r:id="rId7"/>
    <p:sldId id="264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17" autoAdjust="0"/>
  </p:normalViewPr>
  <p:slideViewPr>
    <p:cSldViewPr>
      <p:cViewPr varScale="1">
        <p:scale>
          <a:sx n="48" d="100"/>
          <a:sy n="48" d="100"/>
        </p:scale>
        <p:origin x="18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79F143-EE0E-41D6-9045-6AC02CBE3D4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BE6F6-AE2F-44A7-B16C-22EA8BF12E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the screen image here and replace it with your screen capture from </a:t>
            </a:r>
            <a:r>
              <a:rPr lang="en-US" dirty="0" err="1"/>
              <a:t>iMapInvasives</a:t>
            </a:r>
            <a:r>
              <a:rPr lang="en-US" dirty="0"/>
              <a:t>.  Once you paste in the new image, you can: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and choose Send to Back to force image behind boxes,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the Crop tool to remove browser headings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the image and use the Size and Position menu to set the exact image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 Text Boxes and arrows, etc. to highlight anything or add notes on the edges of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271E-859B-4021-99E2-DBDCAA7D03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the screen image here and replace it with your screen capture from </a:t>
            </a:r>
            <a:r>
              <a:rPr lang="en-US" dirty="0" err="1"/>
              <a:t>iMapInvasives</a:t>
            </a:r>
            <a:r>
              <a:rPr lang="en-US" dirty="0"/>
              <a:t>.  Once you paste in the new image, you can: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and choose Send to Back to force image behind boxes,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the Crop tool to remove browser headings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the image and use the Size and Position menu to set the exact image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 Text Boxes and arrows, etc. to highlight anything or add notes on the edges of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271E-859B-4021-99E2-DBDCAA7D03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the screen image here and replace it with your screen capture from </a:t>
            </a:r>
            <a:r>
              <a:rPr lang="en-US" dirty="0" err="1"/>
              <a:t>iMapInvasives</a:t>
            </a:r>
            <a:r>
              <a:rPr lang="en-US" dirty="0"/>
              <a:t>.  Once you paste in the new image, you can: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and choose Send to Back to force image behind boxes,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the Crop tool to remove browser headings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the image and use the Size and Position menu to set the exact image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 Text Boxes and arrows, etc. to highlight anything or add notes on the edges of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271E-859B-4021-99E2-DBDCAA7D03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the screen image here and replace it with your screen capture from </a:t>
            </a:r>
            <a:r>
              <a:rPr lang="en-US" dirty="0" err="1"/>
              <a:t>iMapInvasives</a:t>
            </a:r>
            <a:r>
              <a:rPr lang="en-US" dirty="0"/>
              <a:t>.  Once you paste in the new image, you can: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and choose Send to Back to force image behind boxes,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the Crop tool to remove browser headings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the image and use the Size and Position menu to set the exact image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 Text Boxes and arrows, etc. to highlight anything or add notes on the edges of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2271E-859B-4021-99E2-DBDCAA7D03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the screen image here and replace it with your screen capture from </a:t>
            </a:r>
            <a:r>
              <a:rPr lang="en-US" dirty="0" err="1"/>
              <a:t>iMapInvasives</a:t>
            </a:r>
            <a:r>
              <a:rPr lang="en-US" dirty="0"/>
              <a:t>.  Once you paste in the new image, you can: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and choose Send to Back to force image behind boxes,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the Crop tool to remove browser headings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Right click the image and use the Size and Position menu to set the exact image size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 Text Boxes and arrows, etc. to highlight anything or add notes on the edges of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271E-859B-4021-99E2-DBDCAA7D03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3D1C-8084-4198-BD78-48654D380EC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95E7-6A78-486D-A70E-42BAA9E7EB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463677"/>
            <a:ext cx="3108891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cs typeface="Arial" pitchFamily="34" charset="0"/>
              </a:rPr>
              <a:t>Map X – Surveyed Acres and Search Route (track)</a:t>
            </a:r>
          </a:p>
          <a:p>
            <a:pPr algn="ctr"/>
            <a:r>
              <a:rPr lang="en-US" sz="1200" dirty="0">
                <a:cs typeface="Arial" pitchFamily="34" charset="0"/>
              </a:rPr>
              <a:t>Accessed 0X/0X/2021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imapinvasives.natureserve.org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© 2021 NatureServe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5E76-7EA9-4D6F-A1CF-2390FAB8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3955"/>
            <a:ext cx="1797769" cy="1163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BE94-87E9-41FB-8DCF-D82A2B930988}"/>
              </a:ext>
            </a:extLst>
          </p:cNvPr>
          <p:cNvSpPr txBox="1"/>
          <p:nvPr/>
        </p:nvSpPr>
        <p:spPr>
          <a:xfrm>
            <a:off x="3429001" y="463677"/>
            <a:ext cx="368863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XXXXXX Property, TOWN, Maine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Survey conducted on X/X/2021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Surveyed Acres in Yellow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Survey Route (track) in purple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FDD75-2119-4A64-8B1F-594FDD0B6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32"/>
          <a:stretch/>
        </p:blipFill>
        <p:spPr>
          <a:xfrm>
            <a:off x="0" y="1720617"/>
            <a:ext cx="9144000" cy="41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463677"/>
            <a:ext cx="3108891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cs typeface="Arial" pitchFamily="34" charset="0"/>
              </a:rPr>
              <a:t>Map X– All infestations</a:t>
            </a:r>
          </a:p>
          <a:p>
            <a:pPr algn="ctr"/>
            <a:r>
              <a:rPr lang="en-US" sz="1200" dirty="0">
                <a:cs typeface="Arial" pitchFamily="34" charset="0"/>
              </a:rPr>
              <a:t>Accessed XX/XX/2021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imapinvasives.natureserve.org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© 2021 NatureServe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5E76-7EA9-4D6F-A1CF-2390FAB8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17" y="390377"/>
            <a:ext cx="1797769" cy="1163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BE94-87E9-41FB-8DCF-D82A2B930988}"/>
              </a:ext>
            </a:extLst>
          </p:cNvPr>
          <p:cNvSpPr txBox="1"/>
          <p:nvPr/>
        </p:nvSpPr>
        <p:spPr>
          <a:xfrm>
            <a:off x="3429000" y="463677"/>
            <a:ext cx="38100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XXXXXX Property, TOWN, Maine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Survey conducted on X/X/2021; survey route in purple.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Approximate areas of infestation shown by green present species locations including points and shapes.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C72AC-3201-4663-B708-7E3A75D74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22"/>
          <a:stretch/>
        </p:blipFill>
        <p:spPr>
          <a:xfrm>
            <a:off x="0" y="1676399"/>
            <a:ext cx="9144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463677"/>
            <a:ext cx="3108891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i="1" dirty="0">
                <a:solidFill>
                  <a:prstClr val="black"/>
                </a:solidFill>
                <a:cs typeface="Arial" pitchFamily="34" charset="0"/>
              </a:rPr>
              <a:t>Map X – SPECIES HERE</a:t>
            </a:r>
          </a:p>
          <a:p>
            <a:pPr algn="ctr"/>
            <a:r>
              <a:rPr lang="en-US" sz="1200" dirty="0">
                <a:cs typeface="Arial" pitchFamily="34" charset="0"/>
              </a:rPr>
              <a:t>Accessed XX/XX/2021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imapinvasives.natureserve.org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© 2021 NatureServe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5E76-7EA9-4D6F-A1CF-2390FAB8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31" y="328030"/>
            <a:ext cx="1797769" cy="1163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BE94-87E9-41FB-8DCF-D82A2B930988}"/>
              </a:ext>
            </a:extLst>
          </p:cNvPr>
          <p:cNvSpPr txBox="1"/>
          <p:nvPr/>
        </p:nvSpPr>
        <p:spPr>
          <a:xfrm>
            <a:off x="3429000" y="463677"/>
            <a:ext cx="365505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XXXXXX Property, TOWN, Maine</a:t>
            </a:r>
          </a:p>
          <a:p>
            <a:pPr lvl="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Survey conducted on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X/X/2021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; survey route in purple.</a:t>
            </a:r>
          </a:p>
          <a:p>
            <a:pPr lvl="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Approximate areas of infestation shown by green present species points.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6A6C3-69F7-42BF-8E98-EDBC27B42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22"/>
          <a:stretch/>
        </p:blipFill>
        <p:spPr>
          <a:xfrm>
            <a:off x="0" y="1676399"/>
            <a:ext cx="9144000" cy="41814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50DA18A-7709-4BD0-A18B-8565FABD01BD}"/>
              </a:ext>
            </a:extLst>
          </p:cNvPr>
          <p:cNvSpPr/>
          <p:nvPr/>
        </p:nvSpPr>
        <p:spPr>
          <a:xfrm rot="14683105">
            <a:off x="5382580" y="3189218"/>
            <a:ext cx="457200" cy="2286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E8D9FF2-5EE7-409A-AE72-D516D95017D9}"/>
              </a:ext>
            </a:extLst>
          </p:cNvPr>
          <p:cNvSpPr/>
          <p:nvPr/>
        </p:nvSpPr>
        <p:spPr>
          <a:xfrm rot="18075103">
            <a:off x="4811613" y="4941029"/>
            <a:ext cx="457200" cy="2286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7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463677"/>
            <a:ext cx="3108891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Map X – SPECIES HERE</a:t>
            </a:r>
          </a:p>
          <a:p>
            <a:pPr lvl="0"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Accessed </a:t>
            </a:r>
            <a:r>
              <a:rPr lang="en-US" sz="1200" dirty="0">
                <a:cs typeface="Arial" pitchFamily="34" charset="0"/>
              </a:rPr>
              <a:t>XX/XX/2021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imapinvasives.natureserve.org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 2021 NatureServe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5E76-7EA9-4D6F-A1CF-2390FAB8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31" y="328030"/>
            <a:ext cx="1797769" cy="1163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BE94-87E9-41FB-8DCF-D82A2B930988}"/>
              </a:ext>
            </a:extLst>
          </p:cNvPr>
          <p:cNvSpPr txBox="1"/>
          <p:nvPr/>
        </p:nvSpPr>
        <p:spPr>
          <a:xfrm>
            <a:off x="3429000" y="463677"/>
            <a:ext cx="365505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XXXXXX Property, TOWN, Maine</a:t>
            </a:r>
          </a:p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Survey conducted on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X/X/2021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; survey route in purple.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Approximate areas of infestation shown by green present species shape.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112CF-601C-45A8-925C-364CAEB59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22"/>
          <a:stretch/>
        </p:blipFill>
        <p:spPr>
          <a:xfrm>
            <a:off x="0" y="1676399"/>
            <a:ext cx="9144000" cy="4181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B6DED-5638-42BC-82C7-55D288AB3131}"/>
              </a:ext>
            </a:extLst>
          </p:cNvPr>
          <p:cNvSpPr txBox="1"/>
          <p:nvPr/>
        </p:nvSpPr>
        <p:spPr>
          <a:xfrm>
            <a:off x="6690732" y="3855935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Densest in S area N of tower and along road edges, cellar holes, etc.  Scattered plants &lt;1% cover overall within area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shown.x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5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6CF0944-32EE-4F2B-B37D-2391BDAE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22"/>
          <a:stretch/>
        </p:blipFill>
        <p:spPr>
          <a:xfrm>
            <a:off x="0" y="1676400"/>
            <a:ext cx="9144000" cy="4181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63677"/>
            <a:ext cx="3108891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cs typeface="Arial" pitchFamily="34" charset="0"/>
              </a:rPr>
              <a:t>Map X – Other species 1 plant ea.</a:t>
            </a:r>
          </a:p>
          <a:p>
            <a:pPr algn="ctr"/>
            <a:r>
              <a:rPr lang="en-US" sz="1200" dirty="0">
                <a:cs typeface="Arial" pitchFamily="34" charset="0"/>
              </a:rPr>
              <a:t>Accessed XX/XX/2021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imapinvasives.natureserve.org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© 2021 NatureServe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5E76-7EA9-4D6F-A1CF-2390FAB84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31" y="328030"/>
            <a:ext cx="1797769" cy="1163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BE94-87E9-41FB-8DCF-D82A2B930988}"/>
              </a:ext>
            </a:extLst>
          </p:cNvPr>
          <p:cNvSpPr txBox="1"/>
          <p:nvPr/>
        </p:nvSpPr>
        <p:spPr>
          <a:xfrm>
            <a:off x="3429000" y="463677"/>
            <a:ext cx="365505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XXXXXX Property, TOWN, Maine</a:t>
            </a:r>
          </a:p>
          <a:p>
            <a:pPr lvl="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Survey conducted on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X/X/2021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; survey route in purple.</a:t>
            </a:r>
          </a:p>
          <a:p>
            <a:pPr lvl="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Approximate areas of infestation shown by green present species points.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E5C1A-A6C6-4E1F-86CB-8246DB02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22"/>
          <a:stretch/>
        </p:blipFill>
        <p:spPr>
          <a:xfrm>
            <a:off x="0" y="1676399"/>
            <a:ext cx="9144000" cy="41814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7E9393-3BF5-414F-B8A1-B29B235CD618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4572000"/>
            <a:ext cx="381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5C027E-A7CF-48E7-B0D9-132ADD8B1273}"/>
              </a:ext>
            </a:extLst>
          </p:cNvPr>
          <p:cNvSpPr txBox="1"/>
          <p:nvPr/>
        </p:nvSpPr>
        <p:spPr>
          <a:xfrm>
            <a:off x="4841142" y="47922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Black locust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9F6B3D-8C46-4702-9806-205EE1C308AD}"/>
              </a:ext>
            </a:extLst>
          </p:cNvPr>
          <p:cNvSpPr txBox="1"/>
          <p:nvPr/>
        </p:nvSpPr>
        <p:spPr>
          <a:xfrm>
            <a:off x="5256525" y="275418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False spiraea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7CE0D0-DAEA-48D6-B0A4-537BCBDDEE8E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841143" y="2892689"/>
            <a:ext cx="415382" cy="1384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E37F9A-264C-4EFD-8F5C-5603DD51C653}"/>
              </a:ext>
            </a:extLst>
          </p:cNvPr>
          <p:cNvCxnSpPr>
            <a:cxnSpLocks/>
          </p:cNvCxnSpPr>
          <p:nvPr/>
        </p:nvCxnSpPr>
        <p:spPr>
          <a:xfrm flipV="1">
            <a:off x="4191000" y="3200400"/>
            <a:ext cx="304800" cy="3143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9B4842-952B-4E09-BC99-2CAED5B5B217}"/>
              </a:ext>
            </a:extLst>
          </p:cNvPr>
          <p:cNvSpPr txBox="1"/>
          <p:nvPr/>
        </p:nvSpPr>
        <p:spPr>
          <a:xfrm>
            <a:off x="3429000" y="348161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Autumn olive</a:t>
            </a:r>
          </a:p>
        </p:txBody>
      </p:sp>
    </p:spTree>
    <p:extLst>
      <p:ext uri="{BB962C8B-B14F-4D97-AF65-F5344CB8AC3E}">
        <p14:creationId xmlns:p14="http://schemas.microsoft.com/office/powerpoint/2010/main" val="64379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6bcdbc0-3800-4a79-a4ca-8dea77b81578" xsi:nil="true"/>
    <Assigned_x0020_To0 xmlns="86bcdbc0-3800-4a79-a4ca-8dea77b81578">
      <UserInfo>
        <DisplayName/>
        <AccountId xsi:nil="true"/>
        <AccountType/>
      </UserInfo>
    </Assigned_x0020_To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420B7E9C1D54BB8971A7615AB0D3F" ma:contentTypeVersion="" ma:contentTypeDescription="Create a new document." ma:contentTypeScope="" ma:versionID="d0803df04bd3b1240809d997055b3344">
  <xsd:schema xmlns:xsd="http://www.w3.org/2001/XMLSchema" xmlns:xs="http://www.w3.org/2001/XMLSchema" xmlns:p="http://schemas.microsoft.com/office/2006/metadata/properties" xmlns:ns2="86bcdbc0-3800-4a79-a4ca-8dea77b81578" xmlns:ns3="2b670237-9e75-4275-9543-bde52900948d" targetNamespace="http://schemas.microsoft.com/office/2006/metadata/properties" ma:root="true" ma:fieldsID="bc8f59b17952042b097e6f010b2e37c0" ns2:_="" ns3:_="">
    <xsd:import namespace="86bcdbc0-3800-4a79-a4ca-8dea77b81578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Assigned_x0020_To0" minOccurs="0"/>
                <xsd:element ref="ns2:MediaServiceMetadata" minOccurs="0"/>
                <xsd:element ref="ns2:MediaServiceFastMetadata" minOccurs="0"/>
                <xsd:element ref="ns2:Description0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cdbc0-3800-4a79-a4ca-8dea77b8157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nillable="true" ma:displayName="Assigned To" ma:description="Person who should review this document" ma:list="UserInfo" ma:SharePointGroup="0" ma:internalName="Assigned_x0020_To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0" ma:index="11" nillable="true" ma:displayName="Description" ma:description="Description of the presentation." ma:internalName="Description0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025ED-C770-4A29-8BA9-158072BD3E6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6bcdbc0-3800-4a79-a4ca-8dea77b81578"/>
    <ds:schemaRef ds:uri="http://schemas.microsoft.com/office/2006/documentManagement/types"/>
    <ds:schemaRef ds:uri="2b670237-9e75-4275-9543-bde52900948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B4DC39-E526-4C50-A238-3C9B49FE3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bcdbc0-3800-4a79-a4ca-8dea77b81578"/>
    <ds:schemaRef ds:uri="2b670237-9e75-4275-9543-bde529009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E7646-D6A9-4868-BFC7-788794394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732</Words>
  <Application>Microsoft Office PowerPoint</Application>
  <PresentationFormat>On-screen Show (4:3)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NYSDEC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jmdean</dc:creator>
  <cp:lastModifiedBy>Olmstead, Nancy</cp:lastModifiedBy>
  <cp:revision>31</cp:revision>
  <cp:lastPrinted>2019-05-14T19:49:39Z</cp:lastPrinted>
  <dcterms:created xsi:type="dcterms:W3CDTF">2013-11-15T18:43:36Z</dcterms:created>
  <dcterms:modified xsi:type="dcterms:W3CDTF">2021-05-16T20:36:54Z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0x010100596420B7E9C1D54BB8971A7615AB0D3F</vt:lpwstr>
  </property>
</Properties>
</file>