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6C58F-E028-43FA-9552-56BF8DD9C663}" v="1" dt="2025-08-15T13:48:50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-413" y="-9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BC7E-A7B8-0E11-2372-B3593E71D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FBA59-2368-7690-47D3-E65291C9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26062-145B-D2BD-9A59-932F0203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16A12-70F5-00FA-5F2E-36B48D22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4E0EB-E218-DC2A-5F28-E4245413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81CB-6E59-9DF8-40B7-FD718DAA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7E759-197F-8AE7-9B02-07CB65A4C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CE31B-DB25-7973-4D0C-1DFBCEEB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C2778-7634-B6E4-AE65-86E4DB0D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65AEC-6F9E-ACF9-62CC-52C4B176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3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A6251-0043-986F-1677-CFDB13429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EA8D3-DAD6-FB98-C3B2-42845885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66A4B-CA26-0228-89E9-3F7B0658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AEE24-AEA4-1169-FD2D-9DE419F1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69A37-7166-4B74-B389-810031FC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0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9E372-4E44-2E0C-2FA4-0D93E7B9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6AD39-CF9A-DFBA-3273-8D15DBF3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E25D3-CB84-345D-BAA7-10F57D98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6D50-8726-4AE9-04AD-21251FD5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0D06E-B958-473B-A657-B1A00826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6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5F59-5A64-E1D1-1DCE-51A6C340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D5B85-6A21-13B7-E28E-5CD9C8947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5C19C-CB21-E8D3-1CA9-187F7BFC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AA4BC-029A-5934-63B3-AF19E5DB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EE233-0695-07DF-EE8D-28280EE3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4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531C-F47D-03ED-A747-3E5281A2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852B7-CB15-C301-F2BC-62FB22DA7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3DE30-A911-B5A3-A640-2E9BE85CC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EB63F-4D7C-3561-B53F-A0947911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40FA2-3DE5-5F3F-0C7B-D7FC402C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27A28-78B1-C005-3765-4E742ABB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1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04A0-1018-C70C-9857-716DD741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5284F-E699-2C65-5F0E-BFA42913B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A4B1D-9796-87A4-CD78-9DAA7D0A0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ABCF0-2FFE-69D5-1AAA-B5F7FC7E6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81DF90-698F-CEF4-61BE-1A65EF9F5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41163-4F30-A37A-32BA-58ED7EB8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149D-7E17-7B61-758A-B5094665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D9E35-DA63-5B2E-8F3D-1FA3BD15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2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8128F-C240-9A5B-EAAE-D3A4DE34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E1E18-430A-8EF4-1F6D-1E39848E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F4F32-9D33-6361-D4CA-FD58C36A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703A4-298C-73D9-ACCF-30587211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66CF9-FB29-D674-E737-828902A2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8D063-C8FE-6539-858F-D5FB55AF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2258-73A9-FAFE-7862-4CB3D599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29B2-8BED-D1DF-93F7-3B29A014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3CF7E-662F-F1DF-5269-CEC621ADB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40C87-96BA-2E41-21B4-8824FEEE5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33157-006F-9C18-404D-B8456DE5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818BA-E1B8-0912-8C47-C3DC4550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5369D-6CDE-C0D3-39B6-F9F7CB25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9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BE73-D038-C6D0-8F19-0EB25DFD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E68B3-9F61-4A7A-7DC0-DE9D1311A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3AFE2-AFA5-C76B-A776-0D43B2488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CB5C3-DAAF-A3F9-1D26-50969160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72686-099A-C418-3AD5-CC53178A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A1BA2-4620-A125-C17F-0C2848B5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9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4DB2F7-C987-A8D4-0B43-9029906B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DFEBF-29F2-68F6-2937-0C74A780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4748-62D2-ADC3-52D4-8253E272D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47B694-DB8A-4920-B622-2275979E1AB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A5436-347A-A1AB-70CE-4C50D113C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209BD-A67B-C135-097C-1EE274CD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5B858-1A9D-4EB2-AFB2-0B6CC17A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05896-1531-9C17-0CFF-BB944E1B8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2081"/>
            <a:ext cx="9144000" cy="457199"/>
          </a:xfrm>
        </p:spPr>
        <p:txBody>
          <a:bodyPr>
            <a:noAutofit/>
          </a:bodyPr>
          <a:lstStyle/>
          <a:p>
            <a:r>
              <a:rPr lang="en-US" sz="3600" dirty="0"/>
              <a:t>Process Recordings:</a:t>
            </a:r>
            <a:br>
              <a:rPr lang="en-US" sz="3600" dirty="0"/>
            </a:br>
            <a:r>
              <a:rPr lang="en-US" sz="3600" dirty="0"/>
              <a:t>Issuing a New Dog License</a:t>
            </a:r>
            <a:br>
              <a:rPr lang="en-US" sz="3600" dirty="0"/>
            </a:br>
            <a:r>
              <a:rPr lang="en-US" sz="3600" dirty="0"/>
              <a:t>Renewing a Dog License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5FA7B-7E2A-2D57-A2E6-7E053AB8B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Maine Dog Licensing Database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D9C787D0-A9CE-37BD-70DA-18782DA62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40" y="2473642"/>
            <a:ext cx="6664960" cy="34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D2CD3-6126-435C-740F-B8CCDC1B8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Press arrow at bottom left of slide</a:t>
            </a:r>
            <a:r>
              <a:rPr lang="en-US" sz="2000"/>
              <a:t>. </a:t>
            </a:r>
            <a:br>
              <a:rPr lang="en-US" sz="2000"/>
            </a:br>
            <a:r>
              <a:rPr lang="en-US" sz="2000"/>
              <a:t>This </a:t>
            </a:r>
            <a:r>
              <a:rPr lang="en-US" sz="2000" dirty="0"/>
              <a:t>is the  full process of issuing a license in the new database with a new dog/owner who are not yet in the database.   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E45020E-9737-2D72-61CE-360BECF618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1825625"/>
            <a:ext cx="9575800" cy="4351338"/>
          </a:xfrm>
        </p:spPr>
      </p:pic>
    </p:spTree>
    <p:extLst>
      <p:ext uri="{BB962C8B-B14F-4D97-AF65-F5344CB8AC3E}">
        <p14:creationId xmlns:p14="http://schemas.microsoft.com/office/powerpoint/2010/main" val="2768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69"/>
    </mc:Choice>
    <mc:Fallback xmlns="">
      <p:transition spd="slow" advTm="18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8868-AC4E-7551-3ED5-59F29701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Press arrow at bottom left of slide.  </a:t>
            </a:r>
            <a:br>
              <a:rPr lang="en-US" sz="2000" dirty="0"/>
            </a:br>
            <a:r>
              <a:rPr lang="en-US" sz="2000" dirty="0"/>
              <a:t>This is the process for renewing a license (year 2) for owners/pets who purchased a license previously. </a:t>
            </a:r>
          </a:p>
        </p:txBody>
      </p:sp>
      <p:pic>
        <p:nvPicPr>
          <p:cNvPr id="22" name="Screen Recording 21">
            <a:hlinkClick r:id="" action="ppaction://media"/>
            <a:extLst>
              <a:ext uri="{FF2B5EF4-FFF2-40B4-BE49-F238E27FC236}">
                <a16:creationId xmlns:a16="http://schemas.microsoft.com/office/drawing/2014/main" id="{F1D5F4E2-731C-F173-7C2A-C87BF9DF23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1825625"/>
            <a:ext cx="9575800" cy="4351338"/>
          </a:xfrm>
        </p:spPr>
      </p:pic>
    </p:spTree>
    <p:extLst>
      <p:ext uri="{BB962C8B-B14F-4D97-AF65-F5344CB8AC3E}">
        <p14:creationId xmlns:p14="http://schemas.microsoft.com/office/powerpoint/2010/main" val="353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4"/>
    </mc:Choice>
    <mc:Fallback xmlns="">
      <p:transition spd="slow" advTm="3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85</Words>
  <Application>Microsoft Office PowerPoint</Application>
  <PresentationFormat>Widescreen</PresentationFormat>
  <Paragraphs>4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Process Recordings: Issuing a New Dog License Renewing a Dog License</vt:lpstr>
      <vt:lpstr>Press arrow at bottom left of slide.  This is the  full process of issuing a license in the new database with a new dog/owner who are not yet in the database.   </vt:lpstr>
      <vt:lpstr>Press arrow at bottom left of slide.   This is the process for renewing a license (year 2) for owners/pets who purchased a license previously. </vt:lpstr>
    </vt:vector>
  </TitlesOfParts>
  <Company>State of Maine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Steciuk, Ronda</dc:creator>
  <cp:lastModifiedBy>Marchelletta, Courtney</cp:lastModifiedBy>
  <cp:revision>4</cp:revision>
  <dcterms:created xsi:type="dcterms:W3CDTF">2025-08-14T20:29:13Z</dcterms:created>
  <dcterms:modified xsi:type="dcterms:W3CDTF">2025-08-15T17:23:13Z</dcterms:modified>
</cp:coreProperties>
</file>